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320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1-02T01:30:09.73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C00000"/>
    </inkml:brush>
    <inkml:brush xml:id="br4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7811 6911 1 0,'0'0'18'0,"0"0"57"16,0 0-4-16,0 0-55 15,-12-17-4-15,12 17-2 16,0 0-1-16,-9-14-1 15,9 14-1-15,0 0-3 0,0 0 2 16,0 0 0-16,-14-11-2 16,14 11-1-1,0 0 0-15,0 0 1 16,0 0-1-16,0 0 0 0,0 0-1 16,0 0-2-16,0 0 2 15,0 0-1-15,-4 16-1 16,4-16-1-16,0 18-1 15,0-18 1-15,1 24 0 16,-1-11 1-16,1 3-1 16,1 1 2-16,-1 2-1 15,-1 3 0-15,2-2 0 0,-1 6 0 16,1 0-1-16,-1 3 7 16,1 0-2-16,0-1-1 15,1 3 3-15,3 0-5 16,0 0 4-16,0-1-4 15,-1 2 4-15,1 2-9 16,0 1 5-16,-2 1-2 16,-1 5-1-16,0 0 2 15,-2 6-1-15,1-4 2 16,-2 3-2-16,-2-1 1 16,2-1-2-16,0 3 2 15,0-3-1-15,0-3 1 16,2-1 3-16,-1 2 1 0,-1 1-1 15,0-2 0 1,0-1 2-16,-3 0-3 16,1-1 3-16,-1 0 0 15,-2 2-4-15,1-2-2 0,-2 1 3 16,2 2-1-16,-3 1-1 16,2 1 1-16,0-1-2 15,0 3 0-15,2-1 2 16,1-2 2-16,0-1-2 15,1-3 2-15,2 0-1 16,-1-3 1-16,2-4-1 16,-1-1 1-16,2-2-4 0,0-4 1 15,1-1 0-15,-1-2-1 16,1-5 1-16,2-1-1 16,-2 0 3-1,2-3-2-15,-6-13 1 0,13 20-1 16,-13-20-1-16,12 16 2 15,-12-16-2-15,16 13 2 16,-16-13-2-16,17 9 1 16,-4-8-1-16,-13-1 2 15,26 4 0-15,-9-4 0 16,2 0-1-16,0 0 1 16,2-1 0-16,2 0-1 15,2-1-1-15,1 1 0 16,0-1 0-16,3-1 0 15,7 3 0-15,1-1 1 16,7 1-1-16,2 1 1 0,3 1 0 16,3-2 0-16,4 1-1 15,0 1 2-15,2-4 0 16,-2 2-1-16,2-3 1 16,-3 0-2-16,3 1 2 15,-2-3-1-15,4-1 0 16,4-1 0-16,1 3 0 15,1 1-1-15,2-1 1 16,0-1 0-16,-2 3 0 16,2 0 1-16,-5 2 0 15,0 4 0-15,-7-1-2 16,0-1 2-16,-1 1-1 16,1 1 2-16,2-1-1 0,1 0-2 15,2-2 1-15,-1 1-1 16,4-2 3-16,-1 1-2 15,2 2 0-15,-1-3 1 16,-4 1-1-16,1-1 0 16,-2 0 0-16,0-1 1 15,2 2-2-15,4-4 1 16,0 1-1-16,2 0 0 16,1-2 1-16,-1 2 0 15,3-2 0-15,2 0-1 16,-4-2 2-16,0 2-1 15,-3-1 1-15,-2 1-2 16,5-3 2-16,2 2-1 0,-3 4 0 16,3 0 0-16,-1 2-1 15,-1-1 0-15,1 1 2 16,0-1-1-16,-2 5-1 16,-2-5 2-16,-2 3-1 15,-1 0 0-15,3-1 1 16,1 1 0-16,5-1-1 15,-2 1 1-15,3-2 0 16,-2 1 0-16,3-4 0 16,1 1-2-16,-3 1 2 15,-4 0-2-15,-2 1 1 0,-1 1 1 16,2 2 0-16,5-1-1 16,0 1 1-16,4-1 0 15,3 1 1-15,1-1-1 16,2-1 0-16,4 0 1 15,-4 0-2-15,4-2 3 16,4 0-1-16,-1 1 0 16,3-1 0-16,0 2 1 15,3-1-1-15,-2 1 0 16,3-4 2-16,-5 5-2 16,-1-4-1-16,1-1 0 15,-2-1 2-15,1 0-1 16,-1-2 0-16,-1-3 0 15,-1 4-2-15,1-2 1 0,-9 1 0 16,-2 2 0-16,1 0-1 16,-1-1 0-16,2-1-1 15,2 4 1-15,-4-4 0 16,0 4 0-16,1 0 0 16,-2-1 0-16,-4 4-1 15,-8-1 2-15,-2 2 1 16,-6 1-2-16,-5 2 2 15,1 1-1-15,-5-2 0 16,0 2 1-16,0-3 0 16,0 5 0-16,2-4-3 15,-1 0 2-15,5 1-2 0,0-2 1 16,0 0 0-16,0 1-1 16,-3-3 3-16,-1 1-2 15,-5 2 0-15,-1-1 1 16,-2-1 0-16,-2 0-1 15,-5 3 2-15,0-2 0 16,-1 0-2-16,-2 1 0 16,-1-1 1-16,-1 0 0 15,-5 1 0-15,-2-1 1 16,1 0-2-16,-5 2 1 16,-1-2 1-16,-1-1 0 15,-2 0-1-15,-13-3 0 16,17 6-5-16,-17-6-4 15,14 1-9-15,-14-1-17 0,0 0-55 16,6-27-1 0,-12 7-5-16,-14-9 17 15</inkml:trace>
  <inkml:trace contextRef="#ctx0" brushRef="#br0" timeOffset="2051.4704">8076 6666 1 0,'-13'-3'6'15,"13"3"66"-15,0 0-3 16,0 0-52-16,0 0-13 15,22-7-1-15,-9 7 0 16,3-2-2-16,5 0-2 0,12 0-1 16,6 1 1-16,10-1 0 15,5-2 2-15,6 0 1 16,8-2 1-16,7 3 2 16,6-1 1-16,0-1 1 15,8 4 0-15,9-2 0 16,8 4 0-16,5-1-3 15,6-1 0-15,7 1-1 16,11-2 1-16,13 1-4 16,0-2 2-16,2 5 2 15,3-4-4-15,6 5 3 16,7-2-2-16,1 4-1 0,-4-1-1 16,-6 2 5-16,5 1-3 15,4-1-1-15,-2 1 2 16,-2 2-2-16,-5 2 1 15,5 1 0-15,0-1 0 16,2 1-2-16,-5-2-1 16,-6 0 2-16,1 0-2 15,0-1 1-15,1-2-1 16,-4 0 2-16,-3-1-2 16,-3 1 3-16,4 1-2 15,2 0 1-15,-1-1 1 16,-2 1 1-16,-3 0-2 15,4-3 0-15,4 0 2 0,3-2-2 16,-3 2 1-16,-5-4-1 16,5 0 1-16,0-1-2 15,2 2 3 1,-4-1-3-16,-7 1 1 0,-4 2 2 16,-3 0-2-16,-1 4 2 15,-6 2-3-15,-6-2 3 16,-3 3-2-16,-5-3 1 15,-5 1 0-15,-6-3-2 16,-3 1 2-16,-8-4-2 16,-4 0 5-16,-10-2-4 15,-7 0 4-15,-10 1 1 0,-7 1 2 16,-8 0-2-16,-8 0 1 16,-8 1 1-16,-10 0 4 15,-5 1-5 1,-17-5 6-16,19 5-7 0,-19-5-2 15,0 0-1-15,0 0 1 16,0 0 0-16,0 0-7 16,13 5 6-16,-13-5-6 15,0 0 3-15,0 0 8 16,0 0-6-16,10 13 6 16,-10-13-9-16,7 14 8 15,-7-14-8-15,9 25 6 16,-3-10-5-16,1 6 0 0,1-3-1 15,3 7 0-15,-3 2 3 16,5 2-8 0,0 3 9-16,0 3-8 15,0 4 6-15,2 2-6 0,-4 6 8 16,5 2-7-16,-4 3 3 16,-2 1 3-16,-2 2-2 15,2 1 2-15,-1-1 0 16,-2 1 0-16,0 3 0 15,1 0 1-15,0 1 2 16,2 15-2-16,5 10 1 16,-2 4 0-16,-2 5 1 0,2 3 0 15,0-2 1 1,-3 2-2-16,1-4 0 16,-6-16 1-16,-2-12 0 15,2-7-1-15,-1-9-2 0,0-5 2 16,1-5-3-16,-1-6 4 15,0-5-4-15,3-4 2 16,-4-1-2-16,0-4 1 16,0-3 1-16,-3-16-1 15,4 19 0-15,-4-19-1 16,6 16 2-16,-6-16-2 16,0 0 2-16,9 13-1 15,-9-13 1-15,0 0 1 16,0 0-1-16,0 0 1 15,0 0-2-15,0 0 2 16,0 0 0-16,0 0-1 16,0 0-1-16,0 0 1 0,0 0 0 15,13 4 0-15,-13-4-1 16,0 0-1-16,0 0 0 16,0 0 0-16,0 0 2 15,0 0-3-15,0 0 1 16,0 0-2-16,0 0 2 15,0 0 0-15,0 0-2 16,0 0 0-16,0 0-1 16,0 0 0-16,0 0 0 15,0 0-5-15,0 0-11 16,-18-19-61-16,18 19-12 16,-38-11-3-16,-9-4-8 0</inkml:trace>
  <inkml:trace contextRef="#ctx0" brushRef="#br0" timeOffset="9530.7722">1797 6386 64 0,'-2'-16'82'0,"2"16"-3"0,-4-20-27 15,4 20-43-15,-9-17-6 16,9 17 0-16,0 0-1 15,0 0-5-15,-14 11 3 16,10 4-1-16,-1 2 4 16,1 7-5-16,4 5 5 15,0 7-4-15,3 9 3 16,1 4 0-16,2 9-1 16,4 4 0-16,1 4-2 15,1 1 1-15,0-1-3 16,-1-4 2-16,-1-6-2 15,0-7 3-15,-2-10-3 16,-4-10 1-16,0-7 0 0,-2-9 2 16,-2-13 1-16,0 0 1 15,-12-19 0-15,1-7-1 16,-7-7 3-16,-1-9-1 16,-4-8 3-16,-1-8-5 15,-1-3 2-15,1-1-3 16,2-1 2-16,5 4-1 15,4 2-1-15,4 7 2 16,5 4-2-16,5 7 5 16,7 4-4-16,2 8 1 15,5 1-2-15,6 3 0 16,5 8-1-16,1 2 2 0,6 7-2 16,0 5-2-16,2 2 0 15,0 5 0-15,2 9 2 16,-2 2-4-16,-2 2 4 15,-4 8-4-15,-3 2 1 16,-4 6 0-16,-5 4 2 16,-6 1 1-16,-3 5 1 15,-8-1 0-15,-3 0 0 16,-6-2 1-16,-1-3 1 16,-3-6-1-16,-1-3-1 15,-2-5 2-15,0-8 2 16,1-3 0-16,2-7 0 15,13-7-1-15,-17 5 1 0,17-5 0 16,-7-13 0-16,7 13-2 16,10-22-1-16,1 9 1 15,7-1-2-15,3 2 1 16,4-2-1-16,2 5 2 16,4 2-3-16,-2 3-2 15,2 6-4-15,-2 3-1 16,-3 5 1-16,-6 4-1 15,-2 5 1-15,-10 3 1 16,-1 2 1-16,-5 1 6 16,-11 1 3-16,-2-2 4 15,-7-2 1-15,0-3 0 0,-4-5-1 16,5-2-2-16,-5-4-1 16,5-2-2-1,4-4 0-15,13-2-5 16,-19-5-2-16,19 5 1 0,-1-13-3 15,6 0 1-15,8 2 1 16,5-9-1-16,8 1-1 16,4-4 2-16,5-3 3 15,3 1-1-15,0 1 5 16,0 1-3-16,-5 1 3 16,-3 6 0-16,-8 3 3 15,-6 6 0-15,-16 7-3 16,17-4 1-16,-17 4-3 0,0 0 3 15,0 0-4-15,-10 15 0 16,10-15-1 0,-15 22 1-16,8-6-1 15,-2 3 0-15,4 2 1 0,-1 5-2 16,2 5 2-16,1-1-1 16,1 2 1-16,4-4-1 15,1-2 1-15,-1-2-1 16,3-4-1-16,1-7 2 15,-6-13 0-15,13 13 1 16,-13-13-1-16,15-6 0 16,-15 6 1-16,21-25 2 0,-11 5 0 15,-2 1 0 1,1-1 0-16,0 0 0 16,-4 3 1-16,1-1-2 15,-3 5-1-15,-3 13-2 0,0 0 0 16,0 0-1-16,0 0 0 15,0 0-1-15,15 13-1 16,-14 0 2-16,3 5-1 16,1-1 2-16,0 0-1 15,0 2 2-15,3-3-1 16,1-3 1-16,-9-13 0 16,20 22 0-16,-20-22 0 15,22 7 0-15,-22-7 2 16,24-6-1-16,-9-3 1 15,-1-2 0-15,-1-5 2 16,0-3-2-16,0-1 2 16,-1 0-2-16,-2 0 0 0,-1 4-1 15,-4 1 1-15,-5 15-2 16,8-18-1-16,-8 18 2 16,0 0-2-16,0 0 0 15,12 8 1-15,-12-8-1 16,12 23 0-16,-2-7-1 15,0 3 1-15,3 1 0 16,0 0-2-16,-1 1-1 16,1-1 3-16,-3-6-12 15,0 2-7-15,-10-16-37 16,0 0-21-16,0 0-4 16,0 0 10-16</inkml:trace>
  <inkml:trace contextRef="#ctx0" brushRef="#br0" timeOffset="9707.9786">2589 6568 90 0,'-22'-17'100'16,"22"17"-5"-16,0 0-15 15,-3-18-90-15,19 17-38 16,-16 1-36-16,33-2-5 15,-15 1-1-15</inkml:trace>
  <inkml:trace contextRef="#ctx0" brushRef="#br0" timeOffset="10019.5367">2595 6105 53 0,'-25'13'99'0,"-5"-12"-2"15,10 2-4-15,-6 1-72 16,11-9-24-16,15 5-13 16,-6-13-11-16,19 10-21 15,5-6-38-15,26 13-1 16,10-2-1-16</inkml:trace>
  <inkml:trace contextRef="#ctx0" brushRef="#br0" timeOffset="11874.6043">3257 6268 23 0,'-15'-7'87'0,"0"-5"-1"15,15 12-4-15,-15-3-62 16,15 3-19-16,0 0-6 0,0 0-2 15,12 22 4 1,-4 2-5-16,2 8 4 0,3 10 0 16,0 7 8-16,3 7-1 15,0 8 6-15,-1 6-2 16,-1-2-1-16,0 3-1 16,1-3-2-16,2-5-3 15,3-5-3-15,-1-8-1 16,3-9 0-16,2-15-1 15,1-10-1-15,2-15 4 16,1-12-1-16,-1-13 3 16,-1-10 1-16,0-8 3 0,-1-6-1 15,-4-2 1 1,-2-1 3-16,-2 8-2 16,-2 4 1-16,-4 9-4 15,-2 5 2-15,-2 12-2 0,-7 13-2 16,0 0 0-16,15-3-2 15,-15 3 0-15,5 29-1 16,-2-9 2-16,0 9-1 16,1 2 2-16,1 0-1 15,0 4 2-15,1-5-2 16,1-2 2-16,2-8-3 16,-2-4 2-16,-7-16 0 15,15 8 1-15,-15-8 0 16,6-24 0-16,-8-2 2 15,-2-6-2-15,-3-4 2 16,-4-6 0-16,-3 0 1 16,1 1-1-16,0 5 1 0,2 2-1 15,0 13 0-15,4 5-1 16,7 16 0-16,-3-16-2 16,3 16-3-16,15-1 0 15,-1 2 0-15,2 2-2 16,7-2 2-16,3 2 0 15,2 0 0-15,0-1 1 16,0-2 3-16,-4 4 0 16,-3-1 0-16,-3 1 2 15,-3-2-2-15,-15-2 2 16,16 7-2-16,-16-7 3 16,0 0-4-16,0 0 1 0,4 18-2 15,-4-18 1-15,-9 21-1 16,3-7 0-16,-1 3 1 15,-1 7-2-15,0 0 3 16,0 2-2-16,1 1 1 16,-1-1 0-16,3 5 0 15,2-7 0-15,3 1 0 16,1-6 0-16,2-1 0 16,4-5 0-16,-7-13 0 15,15 15 0-15,-15-15 1 16,20-5 0-16,-20 5-1 15,21-18 4-15,-10 0-4 16,-1-2 4-16,0-6-2 0,-2 0-1 16,0-3 3-16,-3 2-3 15,1 1 1-15,0 6-3 16,-3 4 4-16,-3 16-4 16,4-13 0-16,-4 13-1 15,0 0-2-15,7 23 2 16,-4-4-1-16,0 1 0 15,1 4-2-15,1 2 3 16,1 2 0-16,1-1 2 16,-1 1-1-16,-1-2 1 15,1-5-1-15,1-2 2 16,1-5 3-16,-8-14-2 0,11 19 1 16,-11-19-1-16,13-6 4 15,-13 6-4-15,19-27 1 16,-9 5-1-16,1-5 0 15,4-5-2 1,1 2 1-16,0-2-1 0,0 6-2 16,-2 3 4-16,2 6-1 15,0 5 0-15,-2 6-4 16,-1 8 3-16,0-2-2 16,-13 0 1-16,22 20-2 15,-11-4 0-15,-1 4 1 16,-1 5-2-16,0 2 4 15,-2 1-2-15,2 2 2 0,-2-4 0 16,-1-6 1-16,1-4-2 16,-7-16 1-16,10 14 2 15,-10-14-1 1,16-18 2-16,-8-4-2 0,2-4 1 16,2-6 0-16,1-2 1 15,0-3-1-15,0 4-2 16,-1 3 1-16,-1 4-2 15,-1 7 1-15,-10 19-3 16,19-11 0-16,-19 11 0 16,16 17 3-16,-6-1-1 15,-1 7 0-15,1 0 0 0,-2 7 1 16,2-4 1-16,2-1-1 16,1-2 1-1,1-3-3-15,1-4 3 16,2-7-7-16,3-6 2 0,5-9-8 15,-2-6-6-15,6-4-16 16,-9-14-48-16,6-3-4 16,-7-9-2-16,-3-1 85 15</inkml:trace>
  <inkml:trace contextRef="#ctx0" brushRef="#br0" timeOffset="12106.2547">4506 5880 57 0,'0'0'97'16,"-27"-12"-4"-16,27 12-8 16,-14 2-84-16,1 3-11 15,1 16-6-15,-8 6-20 16,10 25-48-16,-16 11-1 15,3 20-3-15,-9-1 75 16</inkml:trace>
  <inkml:trace contextRef="#ctx0" brushRef="#br0" timeOffset="12805.3646">3182 6503 7 0,'0'0'78'0,"-16"-13"2"16,16 13-16-16,0 0-29 15,0 0-11-15,-13 0-6 16,13 0-7-16,0 0-4 16,0 0-4-16,0 0-2 15,-7 13-2-15,7-13 1 16,0 0-1-16,0 0-1 16,0 0 3-16,0 0-2 15,0 0 3-15,0 0 1 16,0 0 1-16,0 0 0 15,0 0 1-15,0 0 0 16,13 7 1-16,-13-7 0 0,0 0-2 16,16-8 0-16,-16 8-4 15,27-11-2-15,-4 0-11 16,13-1-16-16,7-11-33 16,20 2-26-16,0-7-2 15,12 1 8-15</inkml:trace>
  <inkml:trace contextRef="#ctx0" brushRef="#br0" timeOffset="20508.8649">1928 7669 60 0,'-7'-20'90'0,"7"20"0"0,-13-15-4 16,13 15-54-16,-9-13-24 16,9 13-7-16,0 0-4 15,-1 17 1-15,8 4-4 16,3 5-1-16,7 10-1 15,4 6 2-15,3 8 1 16,5 6 5-16,1 3 0 16,3 5 0-16,-2-2-1 15,-1-1 2-15,-3-2 0 16,-1-2-1-16,-1-2 1 0,-3-4-2 16,-2-6 1-16,-3-8-1 15,-3-11 1 1,1-3 1-16,-2-11 1 15,0-9 2-15,-13-3 0 0,14-35 2 16,-9 0 0-16,-2-12 1 16,-2-12 0-16,-1-14 0 15,-3-10-3-15,0-10-3 16,2-5 1-16,-1 0-4 16,5 4 0-16,0 9-3 15,4 10 4-15,1 15-6 16,0 13 3-16,2 13-3 15,0 18-3-15,-10 16-5 16,18 6-10-16,-11 8-18 16,6 18-35-16,-9-2-1 15,8 9 2-15,-5-4 52 16</inkml:trace>
  <inkml:trace contextRef="#ctx0" brushRef="#br0" timeOffset="21458.5806">2657 7797 5 0,'27'15'74'0,"-8"-4"1"16,4 4-1-16,-10-7-38 16,3 4-15-16,-2-5-9 15,-1 0-4-15,0-2-6 16,-13-5 1-16,19 5-3 16,-19-5 1-16,14 0 1 15,-14 0 1-15,0 0 3 16,0 0-1-16,0 0 1 0,0 0-2 15,-18-4 0-15,2 8-2 16,-3 2 1-16,-4 4-3 16,-5 10-1-16,1 5 4 15,-2 5-2-15,0 5 2 16,2 2-2-16,5 4 3 16,5 2-4-16,5 0 5 15,10-8-4-15,2-3 0 16,4-3-2-16,6-6 2 15,3-2-2-15,-2-6-1 16,4-5 0-16,-2-9 1 16,0-1-1-16,-13 0 0 0,22-14 2 15,-12-2-1-15,-2-6 3 16,2 1-2-16,-1-4 2 16,-2 3-1-16,0 1 2 15,1 2-5-15,-3 5 1 16,-5 14-2-16,12-13-3 15,-12 13 2-15,13 11 0 16,-6 2 0-16,2 6 0 16,-1 3 4-16,1 4-1 15,1-2 4-15,0 4 2 16,-1-4 0-16,-2-2-1 16,2-1 0-16,-3-6 0 15,-6-15 1-15,13 17-3 0,-13-17-1 16,0 0 0-16,18-6-1 15,-10-8 2-15,0-5-1 16,-1-3-1-16,2-2 0 16,1-3 2-16,0-2 0 15,0 1-1-15,-1 5-1 16,1 3 0-16,0 6 0 16,-10 14-1-16,20-15 0 15,-20 15-1-15,21 10 0 16,-21-10 0-16,18 26 0 15,-9-8 0-15,0-1 1 16,-2-1 0-16,0 1 3 0,-2-3-1 16,-5-14 0-16,5 22 0 15,-5-22 2-15,0 13-1 16,0-13-1-16,0 0 1 16,0 0-2-16,0 0 3 15,18-20-3-15,-5 1 3 16,2-4-3-16,3-2 2 15,3-3-2-15,4 0 0 16,1 4 1-16,-3 5-1 16,0 5-1-16,-3 8-1 15,0 10 3-15,-2 8-2 16,-2 8-1-16,-3 6-4 16,-5 1-5-16,2 11-11 0,-7-4-8 15,3 8-26-15,-10-10-27 16,-1 1 0-16,-8-10 1 15</inkml:trace>
  <inkml:trace contextRef="#ctx0" brushRef="#br0" timeOffset="21775.9571">2732 7796 94 0,'-3'-22'89'16,"7"5"-1"-16,-5-9-10 16,2-3-70-16,6 0-6 15,5-1-4-15,4 2-2 16,0 2-1-16,5 8-4 15,-1 0-4-15,6 13 0 16,-3 5-3-16,5 13-8 16,-5 0-13-16,9 14-36 15,-9-4-2-15,4 4 3 16,-8-5 57-16</inkml:trace>
  <inkml:trace contextRef="#ctx0" brushRef="#br0" timeOffset="21959.903">3162 7559 75 0,'0'0'98'15,"7"-30"-2"-15,-7 30-5 16,3-13-62-16,-3 13-28 16,0 0-16-16,-3 21-19 15,9 26-48-15,-14 7-7 16,6 19-5-16,-6-1 19 0</inkml:trace>
  <inkml:trace contextRef="#ctx0" brushRef="#br0" timeOffset="23043.6305">3838 8249 3 0,'16'-9'72'15,"-16"9"1"-15,0 0-15 16,9-19-24-16,-9 19-8 16,6-15-5-16,-6 15-5 15,-2-18-5-15,2 18-3 16,-8-20-3-16,8 20-1 16,-19-12-1-16,19 12-1 15,-25-4 0-15,12 8 1 16,0 7 0-16,13-11 0 15,-20 28-1-15,14-6-2 16,3 3-4-16,3 2-2 0,8 3-2 16,-1-5-1-16,4-2 2 15,4-6 1-15,1-11 3 16,1-7 2-16,3-14 5 16,0-11 0-16,-1-10 3 15,-2-12-1-15,-2-9 0 16,-2-11-4-16,-4-7 3 15,-2-10-4-15,-9-5 2 16,2 4-2-16,-4 5 2 16,1 7 0-16,-1 14 3 15,1 12 2-15,0 15-3 16,2 16 0-16,1 17-1 0,0 0 1 16,0 36-3-16,-2 3-1 15,1 10-2-15,-2 7-2 16,3 13 4-16,0 6-1 15,3 6-1-15,0 0 0 16,1-5 0-16,5-2-4 16,1-3-2-16,4-6-8 15,0-8-6-15,-2-11-9 16,2 1-23-16,-9-19-31 16,3-7 1-16,-8-21 2 15</inkml:trace>
  <inkml:trace contextRef="#ctx0" brushRef="#br0" timeOffset="23259.9088">3729 8100 90 0,'-16'-11'90'0,"16"11"-6"0,-16-13 2 16,16 13-72-16,0-18-6 15,11 4 0-15,7-3-11 16,3-5-7-16,15 0-8 15,5-4-7-15,9 8-12 16,-1-8-33-16,12 16-14 16,-5 1-10-16,5 7 56 15</inkml:trace>
  <inkml:trace contextRef="#ctx0" brushRef="#br0" timeOffset="23743.2766">4208 8223 43 0,'18'17'95'15,"0"-8"-7"-15,2-3-9 16,-3-4-64-16,5-6-27 0,5 1-9 15,2-10-1 1,-1-1-7-16,-4-12-2 0,2-3 3 16,-6-7 13-1,-2-6 6-15,-7-1 9 0,-4 2 8 16,-1 7 8-16,-7 1 10 16,1 12 3-16,-6 4 0 15,6 17-9-15,0 0 1 16,-16 2-5-16,7 10-5 15,2 7-4-15,0 4-3 16,1 2-2-16,0 2-1 16,4 5 1-16,2 1-2 15,4-1 1-15,2-3-1 16,4-3 1-16,1 1 1 0,5-4-1 16,3-3 0-1,1-4-2-15,0-4 3 16,2-6-1-16,1-2-2 0,-1-11-7 15,1-6-13-15,-7-22-43 16,2 2-19-16,-5-15 3 16,-1 1-7-16</inkml:trace>
  <inkml:trace contextRef="#ctx0" brushRef="#br0" timeOffset="23927.1651">4330 7763 97 0,'-44'-9'94'0,"10"3"-1"16,3-7-8-16,2-1-80 0,20-1-10 15,8-2-12-15,14 5-20 16,3-8-48-16,17 7-3 16,-1-8-3-16,11 0 41 15</inkml:trace>
  <inkml:trace contextRef="#ctx0" brushRef="#br0" timeOffset="24078.1322">4639 7318 68 0,'10'-13'94'16,"5"7"-5"-16,-2-1-1 16,0 3-84-16,11 4-33 15,1-4-52-15,9 4-5 0,-1 0-6 16,2 5 38-16</inkml:trace>
  <inkml:trace contextRef="#ctx0" brushRef="#br0" timeOffset="27663.2699">2268 9026 132 0,'0'0'88'15,"0"-21"-5"-15,3 5-20 0,-3 0-55 16,5 0-4-1,-2 2-5-15,-3 14-1 16,11-19-2-16,-11 19 1 16,16-7 0-16,-16 7 0 0,20 19 1 15,-10-1 2-15,0 5 1 16,2 5-1-16,-2 6 3 16,2 4-1-16,-2 1-3 15,-2-2 2-15,1 0-4 16,1-6 2-16,0 0-3 15,2-10 3-15,1-5-1 16,0-9 0-16,1-7 3 16,2-8 0-16,1-11 3 15,2-7-1-15,0-9 0 16,-2-4 1-16,-1-4-2 16,-2-2 1-16,-2-1-1 15,0 6 0-15,-7 4 1 0,0 8 1 16,-5 8 1-16,0 7 1 15,0 13-1-15,0 0-1 16,0 0 0-16,0 0-2 16,0 26-1-16,4-6-2 15,3 5 1-15,2 5-1 16,4 10-1-16,3 8 1 16,0 7-1-16,4 7 1 15,0 12 3-15,0 6 0 16,2 10-2-16,-3 4 2 15,-1 2-3-15,-3-1-2 16,-4-1 0-16,-3-6 2 0,-7-8-7 16,-7-11 3-16,-5-10 0 15,-5-13 2-15,-7-8 1 16,-3-15 5-16,-6-16 2 16,-3-11-2-1,2-16 5-15,0-14-4 0,4-12 3 16,5-10-3-16,3-12 2 15,11-4-3-15,10-6-5 16,10-4 5-16,8 0-6 16,8 2 0-16,7 4 0 15,4 6-3-15,5 6-3 16,0 3-1-16,0 9 0 16,-5 4-5-16,1 8 4 0,-6 2-1 15,-3 8 2-15,-5 1 3 16,-4 2 4-16,-2 4 5 15,-5 0 4-15,-2 7 2 16,-5 1 3-16,-6 15 1 16,7-17 0-16,-7 17 1 15,0 0-4-15,0 0 0 16,0 0-1-16,0 0-1 16,-13 7-3-16,13-7 0 15,-9 21-1-15,7-9-3 16,-1 10 1-16,0 8-1 15,0 12-2-15,1 9 2 16,1 11-2-16,1 6 3 0,-1 5-3 16,1 5-4-16,0 1-15 15,-2-6-26 1,9 0-35-16,-7-15-1 16,8-10-5-16,-7-22-3 0</inkml:trace>
  <inkml:trace contextRef="#ctx0" brushRef="#br0" timeOffset="28963.0453">3351 9220 103 0,'23'-10'89'15,"-9"0"-6"1,2 8-5-16,-2 2-73 0,-14 0-5 15,18 5-5-15,-18-5-3 16,8 13-1-16,-8-13 1 16,2 17 3-16,-2-17 4 15,0 14 5-15,0-14 3 16,0 0 2-16,0 0 4 16,0 0 0-16,-9-19 0 15,1 7-2-15,-3-1-4 16,-2-2-3-16,-1 5-1 15,-2 1 0-15,0 2-1 0,0 3-2 16,2 4 1 0,14 0-1-16,-22 10 2 15,22-10 0-15,-13 23 0 16,13-4-3-16,5 4 1 0,3 4-1 16,10 5 0-16,5 1 0 15,6 3 0-15,5-3-1 16,5-2 1-16,4-10 2 15,5-6-1-15,-2-11-1 16,-1-10 1-16,-2-11 0 16,-1-10 0-16,-4-9 0 0,-5-5 1 15,-4-4 0 1,-8 2-1-16,-3 1 1 0,-7 2-1 16,-6 7 3-1,-5 8-2-15,-5 6 2 16,-3 6-3-16,8 13 1 0,-25-7-2 15,12 12 2-15,-1 2-2 16,1 7 0-16,1 1 1 16,2 3-2-16,1 4 4 15,4 0-3-15,2-1 2 16,3 2-2-16,3-2 1 16,2-1-4-16,4-6 3 15,-9-14-4-15,22 15-1 16,-8-14 1-16,-1-7 0 15,3-4 1-15,-2-9 1 16,2-5 4-16,-6-2-3 16,0-3 4-16,-4-1 0 15,-3 0 1-15,0 5 2 0,-6 3-1 16,3 9 1-16,0 13-4 16,-6-14 1-16,6 14-2 15,0 0 1-15,2 23 0 16,1-9-2-16,2 4 0 15,4 2-1-15,1 2 2 16,2-1 0-16,-1-1 1 16,2 2-1-16,-3-3 1 15,3-2 0-15,-3-4-1 16,-10-13 0-16,19 16 0 16,-19-16 0-16,16 0-1 15,-16 0-1-15,14-20 0 0,-8 2 1 16,-1-5-1-16,-1 2 3 15,0-4-1-15,-1 5 1 16,0 3 1-16,0 1 0 16,-3 16 0-16,1-15-1 15,-1 15 0-15,0 0 0 16,6 13 0-16,-6-13-3 16,7 22 2-16,-1-8 0 15,1 4-1-15,2-4 1 16,1 4-1-16,2-3 0 15,-12-15 1-15,18 22-1 16,-18-22 0-16,19 9 1 16,-19-9-2-16,17-8 2 0,-17 8-2 15,13-23 2-15,-5 8 0 16,-4-4-1-16,0 0 2 16,-1 5-1-1,-1 1 2-15,-2 13-1 0,2-19 1 16,-2 19-1-16,0 0-1 15,6 13 2-15,-3 6-2 16,4 2-1-16,1 8 0 16,2 1-1-16,4 4-5 15,3-1 0-15,4-3-4 16,-3-8-1-16,7-6-1 16,-2-12-3-16,1-6-4 0,-5-11-8 15,0-2-20-15,-13-17-32 16,0-1 5-16,-14-8-4 15</inkml:trace>
  <inkml:trace contextRef="#ctx0" brushRef="#br0" timeOffset="29163.384">3853 8959 101 0,'-39'0'94'0,"8"-2"-4"15,4-12-4-15,14-11-65 16,7 2-26-16,6-6-6 0,8 5-11 16,2-6-15-16,16 11-44 15,-3 1-3 1,10 10-2-16,-3 2 21 16</inkml:trace>
  <inkml:trace contextRef="#ctx0" brushRef="#br0" timeOffset="29296.0998">4092 8621 126 0,'18'-17'96'15,"-5"11"-17"-15,7 0-29 16,0-5-128-16,20 3-11 0,-1-3-10 16,7 1 15-16</inkml:trace>
  <inkml:trace contextRef="#ctx0" brushRef="#br0" timeOffset="30912.5779">1912 5660 74 0,'-26'10'91'0,"26"-10"-6"0,-23 2-13 15,23-2-65-15,-17-10-5 16,17 10-4-16,-12-15-1 16,8 2-4-1,4 0-4-15,0-5 5 0,3-5 0 16,4-5 6-16,2 1-1 15,8-4 6-15,3 1-1 16,6-3 4-16,4-2 2 16,5 6-3-16,1-1-2 15,2 4-2-15,1 2-4 16,-3 5 0-16,0 7-2 16,-2 7-1-16,-3 6-1 0,-2 5-1 15,-2 10 2-15,-3 1 1 16,1 6 2-16,0 2 0 15,-5-1 2-15,3 1-1 16,0-1 2-16,-1-5 0 16,5-2 0-16,3-4-2 15,3-4 1-15,3-3 1 16,3-6-1-16,2-3 1 16,-1-6 0-16,4-2-2 15,-6-5 2-15,-1-5-1 16,-6-3-2-16,0-5 0 15,-5 0 1-15,-5-5 1 0,-2 2-3 16,-5 2 3-16,-3 1 0 16,-3 7 1-16,-2 3 2 15,-2 6-1 1,-4 13-2-16,0 0 0 0,0 0 0 16,0 0-3-16,0 0 0 15,15 21-2-15,-8-7-2 16,3 2-1-16,6 3 4 15,1-1-2-15,3 4 3 16,2-2-2-16,3-3 1 16,1-4 1-16,4 2 2 15,4-5 1-15,4-4-2 16,5-3 1-16,9-6-2 0,6-3 3 16,5-3 0-16,4 1 1 15,2-8 0 1,3 4-1-16,-1-2 2 0,-3-1-1 15,-3 4 1-15,-3 1-2 16,-5 5 1-16,-2 4-4 16,-3 8-1-16,-9 6-3 15,-2 16-11-15,-14 9-28 16,-5 19-36-16,-19 5-4 16,-9 2 12-16</inkml:trace>
  <inkml:trace contextRef="#ctx0" brushRef="#br0" timeOffset="32347.5381">2391 3610 102 0,'6'-14'94'16,"-6"14"-8"-16,0 0-5 16,0 0-71-16,-6 14-8 15,2 19-2-15,1 9-1 16,-3 13-3-16,0 11 5 16,2 8-5-16,-2 8-2 15,1 3 2-15,0 2-1 16,1-6 4-16,-2-5-5 15,3-5-3-15,-3-14-10 16,1-5 3-16,-4-14-5 0,-1-11-9 16,-7-24-21-16,4-4-18 15,-13-22 4-15,4-10 17 16,-10-11 32-16,2-8 16 16,-3-1 0-16,-5-6 16 15,5 10 33-15,-4-6 19 16,6 14 2-16,-6-3-11 15,8 6-17-15,-1 4-14 16,5-2-9-16,6-2-7 16,8 0-2-16,11-3-6 15,14-6-2-15,15-3-3 16,13-9-6-16,16 0 0 0,11-2 0 16,12 8-1-16,4 1-4 15,11 11-8 1,-2 4-15-16,4 21-42 0,-8 4 1 15,-5 11-2-15,-14 2 27 16</inkml:trace>
  <inkml:trace contextRef="#ctx0" brushRef="#br0" timeOffset="33730.516">2505 4353 23 0,'3'13'79'0,"-3"-13"-1"0,23 3-2 16,-6-10-68-16,11-3-1 15,4-3-4-15,4-5-2 16,1-2-2-16,4-6 4 15,2 2-1-15,-1-8 3 16,-3 2 2-16,-6-9 1 16,-3 0 7-16,-7-3-3 15,-4-3 4-15,-6 0-2 0,-6-2-1 16,-5 1-4-16,-5 5-3 16,-4 11-3-1,-4 4-7-15,1 10-1 16,-4 6-4-16,14 10-1 0,-25 7 0 15,15 10 2-15,0 2 4 16,4 7 1-16,2 6 7 16,0 8-2-16,2 5 2 15,2 3 1-15,2 4 1 16,1 2-5-16,1 4-1 16,0-3-1-16,2 0-6 15,1-10 6-15,0-6-3 16,1-6 3-16,-1-10-4 15,3-6 4-15,-10-17-1 16,23-3 1-16,-10-16 4 16,0-4-3-16,-1-4 3 15,-1-3-2-15,1-1 3 0,-4 1-1 16,0 7 0-16,-4 1 1 16,-4 22-2-16,4-18-1 15,-4 18 0-15,0 0-1 16,0 0-1-16,10 18-1 15,-4-3 0-15,3 4 3 16,-1-1-3-16,4 5 2 16,-2-2-2-16,0-3 2 15,0-2 0-15,-1-1-1 16,-9-15 1-16,11 17-4 16,-11-17 3-16,0 0 0 15,13-9 1-15,-7-7 1 0,-1-1 0 16,2-6 0-16,0-2 1 15,2-3 0-15,-2 0-1 16,1 4 1-16,1 2-2 16,-2 8-1-16,-7 14 1 15,12-16 0-15,-12 16-2 16,0 0 3-16,11 17-1 16,-11-17-1-16,5 29 2 15,-2-15-2-15,1 4 0 16,2 2-1-16,-2-1 3 15,5-2-5-15,-1-3 4 16,-8-14-3-16,22 19 1 16,-5-12-3-16,1-7-3 0,5-4-4 15,-2-8-1-15,7-1 1 16,-2-8-2-16,6-2 3 16,-5-2 0-16,0-5 7 15,-4 1 4-15,-4 3 9 16,-3 3 1-16,-6 3 2 15,-10 20 4-15,10-23-3 16,-10 23-1-16,0 0-3 16,0 0-2-16,0 0-3 15,-18 23-2-15,10-6-2 16,1 2-2-16,3 3 1 16,-1 1-1-16,7 3 1 0,1-2-3 15,4 4 1-15,3-5-1 16,4-3 1-16,2-1-2 15,3-2-1-15,1-8-2 16,2-2-4-16,1-9 3 16,3-8-2-16,-3-4 1 15,3-5 0-15,-1-7 7 16,-1-4 3-16,-1 1 6 16,-5-4 5-16,-1 5 2 15,-7 5 4-15,0 4-1 16,-9 5 1-16,-1 14-5 15,0 0 0-15,0 0-7 16,-17-3-3-16,9 16-2 0,-1 0 0 16,2 6 0-16,-1 0-4 15,6 4 3-15,2 1-2 16,1 4 2-16,6-4 0 16,5-1-1-16,2-1-5 15,2-8-4-15,4 1-10 16,0-17-20-16,8-1-41 15,-4-15-2-15,2-3-2 16,-7-15 71-16</inkml:trace>
  <inkml:trace contextRef="#ctx0" brushRef="#br0" timeOffset="33946.6698">3436 3630 106 0,'-22'-1'96'15,"0"-4"-7"-15,22 5-9 16,0 0-90-16,-5 16-30 16,22 13-44-16,-7 6-5 15,7 18-8-15,-5 3 47 16</inkml:trace>
  <inkml:trace contextRef="#ctx0" brushRef="#br0" timeOffset="34097.7769">3426 4808 103 0,'-13'27'69'16,"-3"-13"-67"-16,16-14-33 15,0 0-62-15,-3-17 44 16</inkml:trace>
  <inkml:trace contextRef="#ctx0" brushRef="#br0" timeOffset="35048.234">4361 3720 44 0,'-5'-67'94'15,"4"14"2"-15,-8-3-10 16,6 8-58-16,-2 6-20 16,-1 10-8-16,1 11-1 15,0 5-1-15,5 16-4 16,0 0 1-16,-13 13-2 16,10 13 3-16,4 17 2 15,4 5 3-15,3 10 1 0,4 6 1 16,2 6-2-16,5 5-1 15,1-3-5-15,2-6-6 16,-1-2-1-16,-2-9 1 16,-4-8 2-16,-2-5-2 15,-5-7 5-15,-2-9 3 16,-5-11 9-16,-1-15 4 16,-12 13 2-16,-1-13 0 15,-8-2 0-15,-2-1 1 16,-4-3-2-16,-3-1-2 15,-1-1-2-15,2 4-1 16,3-3-3-16,8 3-2 16,5-4-2-16,13 8-2 0,0-21 1 15,13 9-3-15,10-1 2 16,4 0 0-16,8 2 1 16,2-1 4-16,4 4-1 15,-1 0 3-15,0 1-2 16,-5-2-3-16,-2 7-6 15,-7-4-4-15,-3 1 0 16,-5-3 0-16,-18 8 0 16,14-13 3-16,-14 13 2 15,0 0 7-15,-14-15 5 16,14 15 3-16,-22-5 3 16,22 5-3-16,-22 8 0 0,22-8-5 15,-13 22-2-15,12-3-2 16,2-2 0-16,5 6-3 15,4-1 0-15,2 1 0 16,5-2-1-16,5 0-2 16,2-6-3-16,2-4-4 15,3-3-9-15,-1-9-14 16,3 2-43-16,-6-17-5 16,-1-2 1-16,-9-10 83 15</inkml:trace>
  <inkml:trace contextRef="#ctx0" brushRef="#br0" timeOffset="35229.9757">4548 3711 143 0,'-4'-19'102'0,"1"-10"-10"15,12-1-24-15,2 4-74 16,4-4-14-16,9 14-24 15,-9 0-44-15,11 19-3 16,-6 4-5-16,3 9 37 16</inkml:trace>
  <inkml:trace contextRef="#ctx0" brushRef="#br0" timeOffset="35414.5075">5150 3112 131 0,'24'-23'109'16,"-16"3"-8"-16,-8 20-10 16,-2 13-102-16,-14-7-44 15,0 31-39-15,-14 4-4 16,-2 19-1-16,-12 2 25 16</inkml:trace>
  <inkml:trace contextRef="#ctx0" brushRef="#br0" timeOffset="35607.6493">4019 3936 110 0,'39'-22'105'0,"20"9"-25"15,4-37-57-15,34-3-106 16,0-89-27-16,11 110 4 16</inkml:trace>
  <inkml:trace contextRef="#ctx0" brushRef="#br1" timeOffset="48589.9752">1290 10553 147 0,'-20'7'87'0,"20"-7"-4"16,-16 5-5-16,16-5-75 16,0 0-4-16,0 0-3 15,-6 14 0-15,6-14-1 16,15 16 0-16,-15-16 1 0,21 16 2 16,-8-10 2-16,2-4 1 15,-2-2 2-15,-13 0 1 16,20-14-1-1,-16 1 1-15,-1-3-1 16,-4-1-1-16,-5-3-3 0,-4-2-1 16,-4-4-1-16,-5 3-2 15,-3-2 0-15,-4 5-1 16,-4 1-2-16,-2 5 3 16,-2 4 2-16,-5 6 2 15,1 9 0-15,-1 8 6 16,2 9 5-16,0 4-2 15,4 9 1-15,3 4-3 0,5 10 2 16,5 4-3 0,3 5 2-16,7 5-9 15,4 4-1-15,8 3-1 16,3-1 1-16,7 4 4 0,7-6 0 16,9-3-1-16,9-6 0 15,7-11 2-15,7-8 0 16,6-8 1-16,4-11 0 15,5-15-3-15,1-6 1 16,-2-18-5-16,0-8 4 16,-6-12-2-16,-1-9 3 15,-7-8-2-15,-3-9 0 16,-2-6 1-16,-5-4 0 16,-7 2 4-16,-6 2-3 15,-8 3 4-15,-9 6-4 16,-3 5-2-16,-10 7 0 15,-8 9 0-15,-1 5-1 0,-7 11 1 16,1 6-1-16,-2 8-1 16,2 5 0-16,0 5 2 15,2 5 1-15,15-4 1 16,-24 23 2-16,16-7-2 16,1 5 2-16,4 5-2 15,2 5 0-15,4 8 0 16,1 4 1-16,3 6-4 15,3 4 1-15,2 4 0 16,-1 0-1-16,2 0 1 16,-1-4-1-16,2-5 1 15,1-7-1-15,-1-7 1 0,-1-8-1 16,2-10 0-16,-15-16 1 16,26 8-1-16,-12-15 4 15,-2-6-1-15,1-4 0 16,-3-5 0-16,0-1 0 15,0 0 1-15,-1 1-2 16,-1 3 2-16,-2 6-2 16,-6 13 1-16,12-14-1 15,-12 14 1-15,14 7-4 16,-14-7 1-16,23 23 0 16,-8-5 0-16,2-1-1 15,4 3 1-15,3-1 0 16,2-2-1-16,2-2 4 0,7-4-2 15,0-2 1-15,2-6 0 16,2-3 2-16,0-7-2 16,0-5 0-16,0-2 1 15,-3-7 0-15,-6 0 1 16,-1-4-1-16,-4-4 1 16,-5 3-1-16,-4 2 2 15,-5 1-1-15,-3 5 2 16,-6 5 0-16,-2 13-1 15,-5-13 0-15,5 13 0 16,-16 11-1-16,4 2-2 16,-1 1 2-16,-1 5-3 0,1 2 2 15,0 5-1-15,0 2 0 16,1-1-1-16,2 1 1 16,4-1 0-16,2 0-1 15,4 2 3-15,2-1-4 16,2-5 3-16,3-3-2 15,2-3 1-15,1-2 0 16,3-12-2-16,-13-3 0 16,26-9-3-16,-13-5 4 15,0-4-3-15,-3-3 4 16,1-4-3-16,-2-2 3 16,-2 2 2-16,1 2 0 15,-6 1 1-15,4 1-3 0,-1 1 1 16,-1 2-2-16,2 4 0 15,1 1-4-15,-7 13 0 16,19-15 0 0,-6 12-1-16,-13 3 2 0,24 8-1 15,-11 0 3-15,0 5 3 16,-1 5 2-16,-2-1 0 16,3 5 2-16,-3 2-1 15,1 1 0-15,-1-2 0 16,2 1-2-16,0-4-1 15,-1 2-2-15,1-3 5 16,1-8-3-16,-13-11-2 0,21 3 0 16,-21-3 1-16,20-18 1 15,-11-1-2-15,0-7 2 16,-1-6-3 0,0-1 3-16,0 1 2 0,1-1-1 15,0 0 0-15,-1 2-1 16,4 6-1-16,-2 6-1 15,3 7-3-15,0 5 0 16,0 10-1-16,0 7 1 16,0 10 0-16,-2 6-1 15,1 6 4-15,-3 3-1 16,-2 1 3-16,-1-2 0 16,-2-2-1-16,-1-5 1 15,-2-5 0-15,1-8 2 16,-2-14-1-16,0 0 1 15,0 0-1-15,0 0 1 16,10-26 1-16,-6 5-2 0,2-5 1 16,1-3-2-16,3 3 0 15,0-1-1-15,2 4 2 16,-1 4-2-16,-1 4 0 16,-10 15-1-16,18-7 1 15,-18 7 0-15,16 15-1 16,-11-1 0-16,3 5 0 15,-1 1 0-15,3 0 0 0,-1 3 0 16,2-1-1 0,1-3 2-16,-1-2-2 15,1-4 1-15,-12-13 1 16,23 14-2-16,-23-14-1 0,20 2-4 16,-20-2 0-16,19-13-5 15,-19 13-10-15,10-29-29 16,-4 12-29-16,-6-12 0 15,-2 1-2-15,-6-3 26 16</inkml:trace>
  <inkml:trace contextRef="#ctx0" brushRef="#br1" timeOffset="48898.8747">2429 10428 152 0,'0'0'98'0,"-16"5"-13"16,16-5-5-16,0 0-82 16,8 19-4-16,0-3-4 15,3 3 3-15,5 5-3 16,1 2 2-16,8 3 7 15,1-2 7-15,3-5 0 16,4-9 0-16,0-9 0 16,2-12-10-16,5-11-29 15,-8-24-45-15,4-12-3 16,-4-13-5-16,2-3-3 0</inkml:trace>
  <inkml:trace contextRef="#ctx0" brushRef="#br1" timeOffset="50855.2921">3658 10941 74 0,'0'0'78'0,"-9"19"-1"16,9-19-3-16,-13 3-60 15,13-3-6-15,0 0 1 16,0 0-2-16,-11-16 0 16,11 16-3-16,-5-23 1 15,5 10 0-15,2-3-1 0,-1-1 0 16,4-1-3-16,2 2 0 15,2-2-1 1,2 5-1-16,1 0 0 16,1 4-2-16,1 6 1 0,2 5 0 15,0 6 1-15,0 8-1 16,0 6 2-16,2 4-3 16,-2 6 2-16,1 1-2 15,-1 0 1-15,-3 0 1 16,0-1 0-16,-4-6 2 15,-3-3-1-15,-3-6 3 0,-2-2-1 16,-1-15 3-16,2 13 0 16,-2-13-1-1,0 0 1-15,1-16-1 0,3 0 0 16,2-7-3 0,3-6 3-16,1-9-2 0,1 2-1 15,1-4 0-15,2 1-1 16,2 3 3-16,-1 6-3 15,-2 7 4-15,-2 8-4 16,-11 15 0-16,17-1 0 16,-17 1 1-16,15 29-3 15,-9-5 1-15,1 5 0 16,0 1 0-16,2 1 0 16,-1-4 1-16,1 0 1 15,1-5 0-15,-1-5-1 16,-9-17 0-16,19 19 1 15,-19-19-3-15,18 4 1 16,-18-4-1-16,16-13-1 0,-16 13 1 16,16-30 1-16,-9 10 2 15,1-6-3-15,-1-1 3 16,-2 2 0-16,1 2 2 16,-1 3 0-16,-3 5 0 15,-2 15-1-15,3-13-1 16,-3 13 2-16,0 0-2 15,-1 23 0-15,2-8-1 16,1 5 0-16,2 2-1 16,0 4 1-16,4 1 0 15,0 0-1-15,1-1 2 16,3-1-2-16,-2-3 1 0,0-8-2 16,-10-14 2-16,21 19 0 15,-21-19-1-15,21-7 1 16,-21 7-1-16,20-26 1 15,-10 5-1-15,-1-2 1 16,-1-1 0-16,1-2-1 16,-2 1 2-16,-1 4-1 15,0 5-1-15,-4 3 0 16,-2 13 1-16,0 0 0 16,0 0-2-16,0 0 2 15,13 7-3-15,-13-7 1 16,5 25 1-16,-1-11 0 15,2 3 1-15,0 1 0 0,1-3 1 16,2 3-2-16,-1-4 0 16,-8-14 3-16,19 20-1 15,-19-20-1-15,22 8 0 16,-22-8 1-16,21-13-2 16,-9-2 1-16,-1-2 0 15,1-6-1-15,-1 1 1 16,-2-1 1-16,-2 1 2 0,1 5-2 15,-4 4 3 1,-4 13 0-16,4-13 1 16,-4 13-2-16,0 0 0 15,0 0-1-15,0 19-2 0,0-6 1 16,2 1-2-16,0 5 1 16,3 1-3-16,1 2 4 15,1 0-3-15,0-4 2 16,0 1-1-16,2-6-1 15,-9-13 2-15,14 19 0 16,-14-19 1-16,0 0-3 16,0 0 3-16,10-23-2 15,-12 7 0-15,-3-4 3 16,-2-5-2-16,-2 1 0 16,-1-4 1-16,-1 4 1 15,1 1 1-15,-1 4 0 16,3 3 1-16,8 16-2 0,-10-13-2 15,10 13-3-15,0 0-3 16,0 0-4-16,17-1 0 16,0-4-4-1,8-2 2-15,4-5 1 0,4-3 6 16,3 0 5-16,2-1 5 16,0 3 4-16,-7 0 2 15,-2 8 3-15,-11 2 0 16,-3 8-3-16,-5 10-2 15,-4 4 0-15,-3 4-5 16,-2 3 0-16,-1 5-3 16,0 0-1-16,3 3-2 0,1-2 0 15,2-3-1-15,3-5-3 16,7-3 1-16,4-7-5 16,10-7-3-16,3-10-5 15,11-5-7-15,-1-17-17 16,10 1-40-16,-5-20-2 15,2-3-2-15,-8-7 25 16</inkml:trace>
  <inkml:trace contextRef="#ctx0" brushRef="#br1" timeOffset="51156.252">4515 10521 125 0,'-13'12'98'0,"13"-12"-4"16,-16 0-5-16,16 0-56 15,-3-32-33-15,10 8-1 16,2-7-3-16,4 0 2 15,2-4-3-15,3 3 4 0,5 6-1 16,5 6 2-16,2 8-4 16,6 17-13-1,-3 3-44-15,12 18-28 16,-3 0 2-16,4-1-14 0</inkml:trace>
  <inkml:trace contextRef="#ctx0" brushRef="#br1" timeOffset="52282.5743">4931 10357 82 0,'0'0'99'15,"5"13"2"-15,-5-13-6 16,3-19-45-16,-3 19-41 16,0 0-7-16,0 0-16 0,0 0-29 15,0 0-47-15,-7 22-4 16,6-9-3-16,1-13-1 16</inkml:trace>
  <inkml:trace contextRef="#ctx0" brushRef="#br1" timeOffset="54090.0524">6020 10051 75 0,'0'0'83'15,"0"0"-6"-15,0-15-3 0,0 15-66 16,-17-4-6-16,17 4-3 15,-23 10 1-15,8 5 1 16,1 3-1-16,-4 10 3 16,-2 6 0-16,1 13 2 15,-4 6 1-15,3 9 6 16,-2 3-5-16,2 6 4 16,-1-1-5-16,3 4 3 15,4 5-5-15,4-1 4 0,7 2-6 16,6-2-1-16,4 2 3 15,2-2-7 1,9-3 4-16,5-5-3 16,5-11 4-16,1-9-4 0,-2-11 7 15,1-6-6-15,-2-11 2 16,-2-6 3-16,-5-6-1 16,-3-3-1-16,-16-7-2 15,16 5-7-15,-16-5-15 16,0 0-62-16,0 0-3 15,0 0-4-15,0 0-7 16</inkml:trace>
  <inkml:trace contextRef="#ctx0" brushRef="#br1" timeOffset="56990.6177">6018 10898 53 0,'-13'3'77'0,"13"-3"0"0,-15 0-26 15,15 0-23-15,-15 3-7 16,15-3-5-16,0 0-5 15,-13 1-5-15,13-1-3 16,0 0-3-16,0 0-1 16,23-3 1-16,-7-1-1 15,4-5 1-15,5-2 2 16,1-7 3-16,4-3-1 0,2-5 1 16,-2-2 0-1,-2-5-1-15,-2-1 2 16,-3-4-1-16,-5 0-1 15,0 0 0-15,-7-3-5 16,-2 4 5-16,-6-4-5 0,0 5 4 16,-3 2-5-16,-3 6 5 15,-1 5-5-15,-5 6 4 16,2 4 2-16,7 13-4 16,-18-13 0-16,18 13-3 15,-17 1-1-15,17-1-3 16,-14 7 3-16,14-7-1 15,-11 25-3-15,9-8 5 0,-3 6 5 16,4 5-4 0,-2 3 8-16,3 3-3 15,0 5 2-15,0 0-4 16,1 2 5-16,4 4-4 0,-1 1-2 16,2 3 0-16,2-2 0 15,3 0-2-15,0-4 3 16,4-4-2-16,-1-4 2 15,2-10 0-15,-2-7 2 16,-1-6-2-16,-13-12 2 16,22 0 1-16,-22 0-3 15,10-25 2-15,-6 5-2 16,-2-6 0-16,-2-1 0 0,1-2 1 16,2-1-1-1,0 2-1-15,0 1-1 16,3 2 0-16,-1 8 1 15,4 2-2-15,-9 15 1 0,17-15-2 16,-17 15 2-16,18-3-2 16,-18 3 3-16,20 11-1 15,-20-11 2-15,19 22-1 16,-11-9 1-16,2 6-1 16,2-2 1-16,-1 0 0 15,2 1-2-15,0-3 3 16,0 0-2-16,-13-15 2 15,26 19-2-15,-11-15 2 16,1-1-1-16,0-5 0 16,-1-2 1-16,3-5-2 15,-1-2 1-15,2-4-2 0,-3-3 3 16,-2-5-1-16,-1 0 1 16,-3-3-1-16,-3 0 2 15,-4-2 0-15,-1 5-2 16,-4 0 2-16,-2 6-2 15,-3 4 0-15,-5 0-2 16,12 13 2-16,-21-15-3 16,21 15 1-16,-22-3 1 15,22 3-3-15,-17 3 2 16,17-3-2-16,-9 16 3 16,6-3-2-16,2 2 3 15,1 6-2-15,3 4 1 16,4 4-1-16,1 4 1 0,5 0 0 15,2-1 0-15,2-2 1 16,3-3-2-16,1-5 2 16,-1-6-1-16,0-6 1 15,2-7 2-15,-4-6-2 16,1-8 0-16,-2-7 0 16,-1-5 0-16,-1-1 0 15,-1-5 1-15,-2 1-2 16,-2 4 1-16,-3 2 1 15,-1 6-1-15,-2 3 1 16,-4 13 0-16,0 0 0 16,0 0-2-16,0 0 0 0,0 0-1 15,0 0 1-15,0 0-2 16,13 16 1-16,-13-16 0 16,9 25 0-16,-2-11 1 15,2 3 0-15,-1 4 1 16,4-3-1-16,-1 1 1 15,1-3-2-15,1-2 2 16,3-2 0-16,0-5 1 16,0-2 0-16,-2-5 0 15,-1-3-1-15,-13 3 2 16,19-19 1-16,-15 2-2 16,-7-4 0-16,-4-2-1 15,-5-1 1-15,-1-4-3 0,-4 2-1 16,-3 2-3-16,0 7-8 15,-3 1-15-15,5 13-63 16,-16 3-2 0,0 13-3-16,-10 6-4 0</inkml:trace>
  <inkml:trace contextRef="#ctx0" brushRef="#br1" timeOffset="57840.9665">7199 10178 53 0,'0'0'76'0,"-18"-13"0"0,18 13-26 16,0 0-15-16,-13-2-8 15,13 2-5-15,0 0-3 16,0 0-4-16,0 0-5 15,0 0-4-15,0 0-2 16,0 0-1-16,15 16 0 16,-5-3 0-16,3 5-1 15,3 6-2-15,3 5 0 16,2 4-1-16,4 5 3 16,1 2-3-16,1 6 2 15,1 3-4-15,-1 5 4 16,-1 1-1-16,-3 5 4 0,-4 5-5 15,-3 1 2-15,-6 4-1 16,-7-1 1-16,-9-1 0 16,-6 0 0-16,-5-6 0 15,-5-6-2-15,-2-7 4 16,-1-9-4-16,2-6 4 16,3-8-8-16,4-6-6 15,2-16-27-15,14-4-48 16,0 0-4-16,-7-26-5 0,5 0 6 15</inkml:trace>
  <inkml:trace contextRef="#ctx0" brushRef="#br1" timeOffset="72930.321">1358 12393 113 0,'-13'14'89'16,"13"-14"-4"-16,0 0-5 15,-13 7-69-15,13-7-11 16,0 0-2-16,0 0-4 0,0 0 1 16,6 15 0-16,-6-15 1 15,17 19 4-15,-4-11 4 16,3 2 1-16,4-3-2 15,3 1 2-15,2-8 0 16,1 0-2-16,1-6 0 16,1-1 0-16,-4-6-2 15,1-3 0-15,-4-3 0 16,-2-1 1-16,-2 1-1 16,-5-4 0-16,-2-1 1 15,-3-2-2-15,-2-2 2 16,-3 1-1-16,-2-1 1 15,-1 1-1-15,0-2 0 0,-1 2 0 16,1 2-1-16,-2 2 1 16,0 4-1-16,0 5 4 15,3 14-3-15,-10-19 3 16,10 19-1-16,-19-1 1 16,19 1 2-16,-23 13-2 15,10-2 0-15,0 2-4 16,-1 2 4-16,2 2-3 15,2 3 0-15,3 6-2 16,1 3-1-16,3 4 2 16,2 3-1-16,2 3 0 0,2 3-1 15,0 1 2-15,0 2-1 16,1-3 2-16,-1-3 1 16,0-2-1-16,0 1-2 15,-2-5 3-15,4-3-5 16,-4-4 2-16,3-6 0 15,-1-1-1-15,2-4-2 16,-5-15 2-16,0 0 1 16,14 10-1-16,-14-10 3 15,14-18-2-15,-6 4 3 16,-1-3 0-16,2-1-2 16,-2 1 1-16,1 0 0 15,1 1 0-15,-2 0 0 16,-7 16 0-16,16-20-3 0,-16 20 1 15,19-7 0-15,-19 7-1 16,20 1 3-16,-7 2-2 16,3 3 0-16,0 1-2 15,3 0 4-15,-2 2-1 16,2-2 0-16,-1 2 1 16,0-1-2-16,-1 4 1 15,-1-2-2-15,-2 0 4 16,1 0-2-16,1-3 0 15,0-1-1-15,-1 0 2 16,4-2 0-16,0-5-1 16,1-2 1-16,0-4-1 0,1-5 0 15,-1-4 0-15,-2-4 2 16,1-4-1-16,-3-7 0 16,0 0-1-1,-2-4 1-15,-2 0 0 0,-5 2 1 16,0 6 0-16,-2 2-1 15,-5 8 2-15,0 17-2 16,-5-19 3-16,5 19-4 16,0 0 2-16,-18 9-2 15,18-9 1-15,-15 13 0 16,15-13-2-16,-13 21 0 16,7-6-2-16,4 2 3 15,0 2-3-15,2 4 2 0,2 3-1 16,3 4-1-16,1 2 2 15,4 1-1-15,2-1 2 16,1-3-2 0,1-2 2-16,2-2-1 0,1-9 0 15,-1-6 0-15,0-7 1 16,0-6-2-16,-3-7 2 16,0-6 0-16,-2-3-1 15,-2-3 2-15,-3-2-1 16,0 1 0-16,-2 1 2 15,-3 0 0-15,2 5-1 16,-1 3 1-16,-2 14-3 0,3-19 0 16,-3 19 0-1,0 0 1-15,0 0-1 16,0 0 0-16,14 1 0 16,-14-1 0-16,7 19 1 0,-1-6 0 15,0 0 0-15,0 1 0 16,1 2 0-16,1 0 0 15,1-1-1-15,1-1 3 16,0 0-1-16,-10-14 1 16,22 22-2-16,-9-15-2 15,0-1 3-15,0-2-1 16,1-2 1-16,-1-4-2 16,2-5 1-16,-1 0-1 0,-1-2 3 15,0-4 0-15,-1-1-1 16,-4-3 1-1,-2-2 2-15,-3-4 0 16,-4 0 0-16,-7-3 0 0,-2 3-2 16,-6 2 1-16,-2 4-4 15,-4 4-3-15,-3 3-17 16,5 17-63-16,-7-2-6 16,4 10-3-16,-5-3-4 15</inkml:trace>
  <inkml:trace contextRef="#ctx0" brushRef="#br1" timeOffset="75298.6415">3307 12224 105 0,'0'0'91'15,"15"-12"-4"-15,-15 12-3 0,0 0-63 16,0 0-13-16,0 0-6 15,-12 15-5 1,12-15-3-16,-6 29-4 16,4-12 2-16,-1 3 2 0,0-3 3 15,-2 1 5-15,3-4 2 16,2-14 2-16,-11 15 1 16,11-15 2-16,-15-6-1 15,15 6 1-15,-16-23-4 16,9 5-1-16,1 0-2 15,1-4 1-15,3-2-1 16,2-1-1-16,2 5 1 0,4 0 0 16,1 5-1-16,-7 15 1 15,21-13 1 1,-21 13-4-16,24 20 0 0,-11 5-2 16,0 7-1-16,-3 5-2 15,-3 6 2-15,-1 4-2 16,-4-3 1-16,-4 1 2 15,-5-7 1-15,-3-7 3 16,-5-3 2-16,0-10-1 16,-3-5 0-16,-2-7 2 15,0-4-3-15,0-7 3 16,2-2 2-16,2-3-2 16,16 10-1-16,-21-26 0 0,21 26 1 15,-7-23 0-15,7 23-2 16,7-14-2-1,-7 14-1-15,21-6-1 0,-8 9-1 16,5 4-1-16,2 2-1 16,0 5-1-16,2 2-1 15,1 1-1-15,0-1-1 16,3 0 0-16,0-5 2 16,1-3-1-16,1-5 3 15,1-5 1-15,-2-4 4 16,-1-4 2-16,-1-4 2 15,-5-4-1-15,-3-3-1 0,-3-2 1 16,-2-5-2 0,-3 1-1-16,-4 1-1 15,1 0 3-15,-3 7-1 0,0 2 4 16,-3 17 0-16,0-19 1 16,0 19 0-16,0 0-1 15,0 13 0-15,0-13-3 16,1 25-2-16,2-9-1 15,2-1 0-15,2 4-1 16,3 0 1-16,2-3 0 16,1-2 1-16,1 1 0 15,2-5 0-15,0 0 0 16,0-3-1-16,-1-4 2 16,0-2-2-16,-2-2 2 15,-13 1-1-15,17-10 2 16,-17 10-1-16,6-26 1 15,-9 9 2-15,-6-7-1 0,-2 0 0 16,-5-3 0-16,-4-4 0 16,-2 2 0-16,-2 1 0 15,-1 0 1-15,2 5-3 16,3 1 1-16,2 7 0 16,5 2 0-16,13 13 0 15,-14-12-2-15,14 12-2 16,0 0-1-16,0 0 0 15,23-1 0-15,-7 2-2 16,6 2 0-16,2-3 1 16,5 3 0-16,1-2 2 15,-1 2 1-15,-1 0 1 0,-1 0 0 16,-1 0 2-16,-4 0 0 16,-4 1-1-16,-3-3 2 15,-2 4-1-15,-13-5 0 16,20 4-1-16,-20-4 0 15,0 0-2-15,0 0 1 16,0 0-1-16,13 14 1 16,-13-14 0-16,0 0 0 15,0 19 1-15,0-19-1 16,-1 20 2-16,-1-4-1 16,4 5 1-16,-1 2-2 15,0 4 1-15,1 3-2 16,2 2 0-16,1 0 2 0,2 0-1 15,0-5-1-15,2-1 0 16,-1-6 1-16,1-4-2 16,-9-16 2-16,22 16 1 15,-22-16-2-15,21-3 1 16,-21 3 0-16,22-22 0 16,-12 2 1-16,-3-3 2 15,-2-6-1-15,-4-4-1 16,-4 0 3-16,-1 0-2 15,-6-1 1-15,-3 6 1 16,-2 2-1-16,-2 7-3 16,-2 7-3-16,0 5-7 0,1 6-10 15,-4 2-19-15,10 12-47 16,-6-1-5-16,8 9 0 16,10-21-3-16</inkml:trace>
  <inkml:trace contextRef="#ctx0" brushRef="#br1" timeOffset="95523.9751">5718 12209 20 0,'0'0'81'16,"0"0"0"-16,0 0-1 15,0 0-48-15,9 13-24 16,-9-13-5-16,0 0-3 16,0 0-3-16,16 9 2 15,-16-9-1-15,0 0 1 0,0 0 5 16,0 0 2-16,0 0 3 15,0 0 1 1,0 0-1-16,-15-13-1 16,15 13 1-16,-23-13-2 0,10 7-3 15,-2 2-2-15,-3 1-4 16,4 0 0-16,-1 2-2 16,2 4 2-16,13-3-1 15,-20 7 3-15,20-7 2 16,-11 16 1-16,8 0 3 15,1 1 0-15,4 7-1 16,1 5-2-16,1 5-2 16,5 0-1-16,-1 1-2 0,4-1-2 15,1-5-1 1,3-1 2-16,0-10-1 16,2-6 3-16,0-6 0 15,-1-6 2-15,2-5 1 0,-3-6 1 16,-1-2 3-16,0-2-2 15,-2 0 2-15,-3-4-2 16,-1 2 1-16,-2 4-3 16,-3 0 1-16,-4 13-2 15,7-18-3-15,-7 18 0 16,0 0-2-16,0 0 1 16,18 3-2-16,-18-3 3 15,24 16-2-15,-8-6 4 16,4 2 1-16,0-2 1 15,2-2 3-15,0 0-2 16,-1-3 2-16,-2-3-2 0,0-5 0 16,-2-1-2-16,-1-4 0 15,-1 0 1-15,-15 8-2 16,20-19 0-16,-20 19 1 16,10-16 2-16,-10 16 0 15,0 0 1-15,-15-14 0 16,15 14 0-16,-27-6 0 15,8 6 0-15,-1-2-4 16,0 4-5-16,0-5-12 0,7 9-17 16,-6-11-39-1,19 5-16-15,-17 16 0 16,17-16-1-16</inkml:trace>
  <inkml:trace contextRef="#ctx0" brushRef="#br1" timeOffset="95756.5669">6143 11668 122 0,'1'-34'97'15,"2"14"-1"-15,-9 5-7 16,6 15-74-16,-14-6-18 15,14 6-16-15,-18 36-33 0,-2 3-37 16,10 26-3-16,-10 6 1 16,3 11 19-16</inkml:trace>
  <inkml:trace contextRef="#ctx0" brushRef="#br1" timeOffset="97090.7429">6461 11741 162 0,'0'0'96'16,"0"0"-12"-16,12-13-43 16,-12 13-51-16,6 17-3 15,-3 2-1-15,-2 2 0 16,2 8 3-16,0 4 7 16,3 8 5-16,-2 5 10 15,2 0-1-15,1 6 3 16,3-3-1-16,2 4 0 15,1-4-3-15,1-1-4 16,3-2-1-16,5-4-2 16,1-3-3-16,3-4 2 0,0-8-2 15,3-5 1-15,4-9-3 16,0-5 4-16,-1-9-1 16,0-9 0-1,-1-7 1-15,0-9 0 0,-2-9 2 16,-3-8-2-16,-5-6 2 15,-3-11-2-15,-4-2 1 16,-4 0-2-16,-7-3 4 16,-3 6-4-16,-6 6 5 15,-1 7-4-15,-5 10 4 16,-1 13-4-16,-1 7 1 16,0 8-2-16,-1 8-2 15,2 5 0-15,0 3-3 0,2 7 1 16,2 2 1-16,-1 3 3 15,4 8-2-15,0 2 5 16,3 8-2 0,2 3 2-16,2 4-1 0,2 3 2 15,6-1-6-15,1 2 1 16,3-4-1-16,3 0 0 16,3-8 0-16,1-5 1 15,2-3-1-15,1-7 2 16,-2-6 1-16,1-6 0 15,0-6 0-15,-1-5 0 16,-2-5 1-16,-2-4-2 0,-1-6 2 16,-3-4-2-16,-1-2 2 15,-1 2-2 1,-5 0 2-16,0 4-2 16,0 1 2-16,-6 15-1 15,4-17-1-15,-4 17-1 0,0 0-2 16,0 0 0-16,0 0 0 15,13 19 0-15,-13-19-1 16,11 21 3-16,-11-21-1 16,15 26 3-16,-7-11-1 15,3 1 2-15,0-3 0 16,1 0 0-16,1-2 0 0,0-2-1 16,1-2-1-16,2-7-1 15,0-6 0 1,-2-1 0-16,2-5 0 15,-1-3 0-15,-2-4 0 16,-2-4 0-16,-2-2 2 0,-5 4 0 16,0-1 1-16,-2 2 1 15,-4 4-1-15,-1 1 2 16,3 15-3-16,0 0 2 16,-13-13-1-16,13 13-1 15,0 0 2-15,-15 18-4 16,15-18 1-16,-8 24 0 15,6-9 0-15,2 1-1 16,1 1-1-16,2 3 1 16,8-1-2-16,2 0 1 15,6-2-2-15,6-4 0 16,4-2 0-16,1-5 2 0,6-1-4 16,0-10-4-16,1-2-10 15,-5-10-13-15,3-5-23 16,-14-8-28-16,4-1-1 15,-9-3 0-15</inkml:trace>
  <inkml:trace contextRef="#ctx0" brushRef="#br1" timeOffset="97275.4332">7487 11921 29 0,'-36'-28'79'0,"0"-8"7"15,10 12 1-15,2 1-46 0,6 0-23 16,5 0 0-16,5 7-6 16,8 16-13-16,-2-19-42 15,2 19-36-15,18 0-9 16,-18 0-4-16</inkml:trace>
  <inkml:trace contextRef="#ctx0" brushRef="#br1" timeOffset="97441.6804">7314 11524 135 0,'16'-9'103'16,"3"7"-9"-16,1-1-20 16,2 0-107-16,14 19-55 15,-9 2-5-15,2 16-1 16,-10 6 0-16</inkml:trace>
  <inkml:trace contextRef="#ctx0" brushRef="#br1" timeOffset="97775.0596">6352 12209 156 0,'-19'0'103'0,"19"0"-6"15,-23 9-14-15,23-9-80 16,-10-13-3-16,10 13-4 15,16-22 2-15,5 7-6 16,11-1-6-16,10-4-9 16,21 1-13-16,8-12-48 0,19 7-6 15,0-8-4-15,9 5 8 16</inkml:trace>
  <inkml:trace contextRef="#ctx0" brushRef="#br1" timeOffset="98810.4185">8354 11787 61 0,'0'0'91'16,"22"-2"0"-16,-22 2-5 15,0 0-51-15,-4 13-30 16,-8 5-2-16,-2 8-3 15,-4 5 5-15,-2 11-4 0,-3 9 2 16,-1 3 1-16,-1 6 3 16,1-1-1-16,3-2 0 15,1-2-2-15,1-4-10 16,5-6-14-16,-5-12-25 16,9 0-40-16,-7-16-4 15,2-2 0-15,-2-20 16 16</inkml:trace>
  <inkml:trace contextRef="#ctx0" brushRef="#br1" timeOffset="100278.5981">7972 12026 86 0,'3'-19'92'0,"-3"2"-2"16,0 17-5-16,0 0-59 15,0 0-21-15,13 0-6 16,-13 0-2-16,12 25 0 15,-5-5-2-15,1 3 2 16,4 7 5-16,1 2 0 16,3 7 1-16,1-3 3 15,2 3-1-15,1-2 1 16,2 1-2-16,1-3-4 16,-2-7-7-16,4 0-5 15,-2-11-6-15,6-1-4 16,-5-12-3-16,5-5 1 0,-4-12-1 15,2-3 5-15,-4-8 5 16,-1-5 7-16,-3-4 7 16,-5-2 5-16,-1 0 6 15,-6-1 5-15,1 9 2 16,-6 2 3-16,1 8 0 16,-4 3 1-16,1 14-1 15,0 0 0-15,0 0-5 16,0 0-4-16,-17 13-6 15,12-1-1-15,1 4-3 16,1 3-2-16,0 4 0 16,0 2-1-16,3-1 1 15,2 5 0-15,1-3 2 0,1-1-1 16,3-4 0-16,0-2-1 16,2-5-3-16,1-1-5 15,-10-13-2 1,25 0-3-16,-14-13-4 0,5-4 2 15,-3-10 0-15,1-1 5 16,-1-5 6-16,-1-3 7 16,-2 9 5-16,-3-1 6 15,1 11 4-15,-6 2 0 16,-2 15 0-16,0 0-4 16,0 0-3-16,0 0-6 15,0 0-3-15,5 25-2 0,-7-9-2 16,4 6 0-16,-1-1-1 15,5 7 1 1,-2-2 1-16,3 0 3 0,2-3 2 16,1-2 0-16,2-3-1 15,-2-5-1-15,3-5 1 16,1-3-3-16,1-10 0 16,1-6-3-16,-3-5-1 15,0-6 0-15,-3-5 1 16,-2-2 2-16,-2 0 2 15,-6 3 2-15,-4 6 3 16,-5 3 0-16,9 17 1 0,-20-13 1 16,20 13-2-16,-26 15-1 15,12 1-2-15,1 3-1 16,2 3-1-16,3 2 0 16,1 2-2-16,4 2-1 15,1-4 0-15,4-2-2 16,2-5 0-16,3-2-1 15,-7-15 2-15,20 14 0 16,-7-14 3-16,2-7 1 16,1-5 0-16,-2-4 3 15,2-1-1-15,-3-2 4 16,1-1-3-16,-5 4 1 16,-2 3-1-16,-7 13-1 0,12-19 0 15,-12 19-2 1,0 0 0-16,14 8-3 15,-14-8 1-15,13 20-2 16,-13-20 0-16,22 23-1 0,-9-12 2 16,3-3 0-16,1-5 2 15,2-5 2-15,0-8 1 16,1-13-1-16,-3-10 0 16,0-13 0-16,-5-15-3 15,-6-14 4-15,-3-10-5 16,-5-9 4-16,-2 3-1 15,-5 6 4-15,1 11 0 16,-3 11 3-16,4 18 2 16,0 16-3-16,1 16 2 15,6 13-2-15,-10 19-2 16,6 11-2-16,1 7-3 0,0 13-2 16,2 8 1-16,2 12-2 15,2 5 1-15,1 5 0 16,3 2-2-16,2-3-2 15,0-4 0-15,2-7 1 16,-2-9-1-16,0-11 2 16,-4-9 0-16,0-14 0 15,-2-11 6-15,-3-14-1 16,0 0 5-16,-11-19-1 16,7 2 2-16,-2-5 0 15,2-2 0-15,1-2-2 16,3 0 0-16,5-2-1 15,3 1-1-15,7 4-4 0,2-3-6 16,7 6-6-16,1 1-7 16,5 6-7-16,-5-2-24 15,9 11-31-15,-13-3-2 16,-1 7 2-16,-20 0 56 16</inkml:trace>
  <inkml:trace contextRef="#ctx0" brushRef="#br1" timeOffset="100510.8688">8777 12152 1 0,'-72'-18'45'15,"0"-9"17"-15,10-2-23 0,6-5-15 16,14-1 2-16,11-7 16 16,20 5-1-16,9-5-8 15,18 7-4-15,7-1-5 16,9 3-13-16,4 4-16 15,0-1-22-15,9 15-52 16,-7-5-6-16,-2 13-2 16,-9-2-3-16</inkml:trace>
  <inkml:trace contextRef="#ctx0" brushRef="#br1" timeOffset="100692.1417">8676 10827 143 0,'3'-19'104'15,"-3"19"-13"-15,0 0-14 16,0 0-99-16,3 36-28 16,7 27-41-16,-10 10-4 15,3 24 3-15,-6 10 28 16</inkml:trace>
  <inkml:trace contextRef="#ctx0" brushRef="#br1" timeOffset="110626.4191">1730 13257 82 0,'8'-20'79'16,"-8"20"1"-16,-3-16-27 15,3 16-19-15,-8-15-7 16,8 15-6-16,0 0-4 0,-13-15-7 16,13 15-4-16,0 0-2 15,0 0-4-15,-8 18 0 16,9 0-2-16,2 2 0 15,3 4 1-15,3 7 1 16,2-1 0-16,1 5 1 16,2 2-2-16,-1 1 2 15,3-2-2-15,-3 0 0 16,0-2 3-16,-3 2-1 16,-3 1-1-16,0-7-1 15,-2-3 2-15,-2-2-3 16,-2-4 4-16,-1-2-7 15,2-3-6-15,-2-16-11 0,0 17-15 16,0-17-44-16,0 0-4 16,0 0 2-16,0 0-2 15</inkml:trace>
  <inkml:trace contextRef="#ctx0" brushRef="#br1" timeOffset="111663.3196">1993 13501 97 0,'23'-16'90'0,"-23"16"-5"15,0 0-2-15,4-15-57 0,-4 15-23 16,-8-14-2-16,8 14 0 16,0 0-1-16,-18-11 2 15,18 11 1 1,-17 0 1-16,17 0 0 0,-17 2 1 15,17-2-1-15,-15 6-3 16,15-6 2-16,-14 7-3 16,14-7 1-16,-9 19 0 15,6-4-1-15,2 0 0 16,1 6-1-16,1 2 2 16,4 0-1-16,0 4 2 15,4 1-3-15,1-1-2 0,6 0 0 16,0-2 0-16,6 0 2 15,1-7 0 1,4-2 0-16,0-4-2 16,2-9 2-16,3-5 1 15,1-8 2-15,-1-10-4 0,-2-8 2 16,-1-6-2-16,-3-7 0 16,-3-8 2-16,-4-3 0 15,-6-5 1-15,-6-2-1 16,-5 4 5-16,-4-2-1 15,-2 10 0-15,-3 8 0 16,-2 7 2-16,0 9-2 16,-1 9 1-16,10 14-3 0,-17-6 0 15,17 6-1-15,-15 23 0 16,11-9-2 0,0 4-2-16,1 2 1 15,3 3-2-15,3 4 3 0,1 5-3 16,2 3 1-16,4 4 1 15,0 4-1-15,3 2 4 16,0 4-4-16,2 0 3 16,-1-3-1-16,0-4 2 15,2-8-3-15,-3-6-1 16,0-9 1-16,-13-19-4 16,20 8 3-16,-9-21-1 15,-3-5 1-15,1-8 0 16,-2-2 4-16,-1-1 1 15,1 0 3-15,-1 6 1 16,0 2-1-16,-6 21 0 0,8-19-2 16,-8 19-1-16,0 0 0 15,13 1-2-15,-13-1-3 16,10 13 0-16,-10-13 1 16,15 23 2-16,-7-4-2 15,1 0 0-15,3 1 1 16,-1-1-1-16,4 0 2 15,-4-3-2-15,4-2 2 16,-2-4-3-16,1-8 4 16,-1-5-1-16,1-7 0 15,1-5 1-15,-1-2 0 16,1-2 1-16,-1-1-2 16,1 1 2-16,-4 3-3 0,1 2 4 15,-12 14-1-15,17-10-1 16,-17 10-2-16,16 7 0 15,-16-7-1-15,19 22-4 16,-8-5-4-16,1 2-9 16,4 5-5-16,-4-4-7 15,4 3-13-15,-6-4-39 16,3-1 1-16,-13-18 1 16,0 0 60-16</inkml:trace>
  <inkml:trace contextRef="#ctx0" brushRef="#br1" timeOffset="111813.5768">2847 13378 127 0,'-9'-29'93'15,"7"15"-5"-15,-6-1-10 16,5 2-83-16,3 13-72 16,0 0-6-16,0 0-3 15,-8 13-6-15</inkml:trace>
  <inkml:trace contextRef="#ctx0" brushRef="#br1" timeOffset="113267.8808">3274 13520 80 0,'0'0'87'0,"-8"21"-3"15,8-21-6-15,0 0-60 16,-15-6-20-16,15 6-1 0,0 0 1 15,-16-14-2-15,16 14 3 16,-8-17 0-16,8 17 3 16,-6-22 4-1,7 9-1-15,2-4 1 0,4-1-1 16,3 1 1-16,3-2-3 16,0 5 0-16,3-1-1 15,2 7-1-15,-3 1 1 16,1 7-1-16,2 1-1 15,-2 6-2-15,1 5 1 16,0 4-1-16,0 2 1 16,1 4-2-16,1 4 1 15,-2 1 0-15,-3 1-1 0,-1 1 7 16,-3 0-5 0,-4-5 3-16,0-2-1 15,-5-6 3-15,-1-16-3 16,0 13 4-16,0-13-1 0,0 0-2 15,-8-25 3-15,6 6-2 16,-1-4 3-16,2 0-3 16,-1 0 3-16,2 1-4 15,2 4 1-15,1 2-3 16,-3 16-2-16,14-19 0 16,-14 19-2-16,22-1 3 15,-8 6-4-15,1 3 2 16,1 3 1-16,-1 2 2 0,3 2-1 15,1 0 2-15,-2 3-1 16,2-2-1 0,-1 1 1-16,0-3 1 15,0 2-2-15,-2-4-1 0,2-4 2 16,-3-2 0-16,0-6 0 16,-1 0 1-16,1-7 2 15,-1-5-3-15,-1-6 0 16,2-5-1-16,-2-3 0 15,-2-3 0-15,-1-2-1 16,-1 0 1-16,-3 2 2 16,-2 3 1-16,-3 6 2 0,1 7 1 15,-2 13 2 1,-4-15-2-16,4 15 3 16,0 0-4-16,-13 15-3 15,13-15-1-15,-12 29 0 0,5-11-2 16,2 5 0-16,3 2 1 15,0 2-3-15,1-1 4 16,2 0-1-16,1-1 2 16,0-4-3-16,4-5 4 15,-6-16-5-15,9 18 2 16,-9-18-2-16,0 0-2 16,17-12 4-16,-10-1-3 15,1-6 4-15,-1-1-5 16,0-1 7-16,0-1-3 15,-1-1 3-15,0 5 0 16,-2 4-1-16,1 1-1 16,-5 13 0-16,0 0 2 0,0 0-2 15,12-6 1-15,-12 6 0 16,8 25-1-16,-3-11-1 16,3 5 1-16,0 0 0 15,2-3-1-15,2 1-1 16,0-4 1-16,2-3-1 15,2-3 2-15,0-4 1 16,0-4-1-16,-2-4 1 16,0-2-1-16,2-4 3 15,-3-1-2-15,0 1 0 16,-1-5 1-16,-2 3-3 16,-1-2 3-16,-9 15 0 0,17-20 0 15,-17 20-1-15,0 0 0 16,16-12 0-16,-16 12-2 15,13 6 2-15,-13-6-3 16,16 16 2-16,-16-16-3 16,20 19 2-16,-7-12-1 15,0-1-1-15,0-5 1 16,1-4 0-16,1-4 2 16,-2-4 1-16,-3-2 3 15,-3-8-2-15,-4 4 3 16,-6-2 1-16,-4 4 1 15,-9 2-1-15,-6 4-1 16,-7 5-5-16,-2-1-12 0,-4 12-25 16,-8-7-51-16,4 9 0 15,-3-6-5-15,6 0 1 16</inkml:trace>
  <inkml:trace contextRef="#ctx0" brushRef="#br1" timeOffset="113483.2808">3960 13013 138 0,'15'-7'99'16,"-15"7"-3"-16,0 0-9 15,13 7-82-15,-13-7-20 16,18-1-7-16,-4 4-9 15,11 5-26-15,1-5-30 16,21 7-2-16,4-4 5 16</inkml:trace>
  <inkml:trace contextRef="#ctx0" brushRef="#br1" timeOffset="115782.3156">4907 13521 97 0,'0'0'78'0,"-10"13"2"16,10-13-28-16,0 0-42 15,0 0-3-15,0 0-3 16,0 0 1-16,0 0-4 15,0 0-1-15,15-3 0 16,-15 3 0-16,24-10 1 16,-6 0 0-16,2-5 2 0,3-6-1 15,1-7 1-15,1-8 0 16,0-7 1-16,-2-5-1 16,-2-1 0-16,-3-5 1 15,-5-1-2-15,-6 3 1 16,-4 3-1-16,-5 7 3 15,-1 7-2-15,-4 6 3 16,0 9-1-16,0 7 1 16,7 13-1-16,-18-7-1 15,18 7 0-15,-14 19-3 16,5-3 0-16,1 1-1 16,0 5-1-16,1 5-2 0,3 3 2 15,2 6 2-15,4 5-3 16,5 6 2-16,5 4-1 15,3 5 0-15,6-2-1 16,2-1 0-16,1-3 1 16,1-5-6-16,-1-12 6 15,-1-10 0-15,-4-8 0 16,-3-15 2-16,-16 0-1 16,19-30 0-16,-16 1 1 15,-5-6 2-15,-3-2-2 16,-4-1-1-16,-3-1 1 15,-1 3 0-15,-1 6 0 16,-1 5 0-16,4 6 0 0,2 6 2 16,9 13-3-16,-8-13 0 15,8 13-2-15,0 0-1 16,17 3 1-16,-1 2-1 16,4 2 0-16,6 0-1 15,1 2 1-15,4-1 1 16,2 1 2-16,0-2 0 15,-1 0 2-15,0-2-2 16,-4-1 1-16,-3-2 0 16,-5-2 1-16,-4-2 1 15,-3 1 0-15,-13 1 1 16,13-6 1-16,-13 6 2 16,0 0-1-16,-14 1 1 0,14-1-2 15,-22 10 0-15,7-1-3 16,1 4 0-16,-2 3-1 15,2 1-1-15,-1 6 0 16,2 2-3-16,2 1 2 16,4 1-1-16,1 1 0 15,3-4 2-15,3-1-3 16,1-1-1-16,2-5 2 16,0-4-1-16,-3-13 3 15,0 0-2-15,17 12 2 16,-17-12 0-16,16-16 2 15,-4 3 2-15,-1-4-2 0,1-4 1 16,-1-2-1-16,1-1 1 16,-2 1-3-1,0-2-1-15,2 2-1 16,-4 3 0-16,1 1-1 0,-2 6 2 16,-7 13-2-16,16-14 1 15,-16 14 0-15,13-2 3 16,-13 2 0-16,12 18 0 15,-7-5 0-15,3 1 0 16,-3 2 1-16,1 1-1 16,1 3 1-16,1-4-2 15,-1 0 0-15,0-3-1 0,-7-13 3 16,13 19-3-16,-13-19 1 16,0 0 0-16,13 6 1 15,-13-6 0-15,0 0-1 16,7-26 2-16,-2 11-1 15,-3-3 1-15,3-3-1 16,-2 1 1-16,1 1-1 16,2 2 0-16,-2 3 0 15,-4 14 0-15,10-13-2 16,-10 13 0-16,0 0 0 16,16 10-2-16,-16-10 3 15,13 24-4-15,-6-9 3 16,3 2 0-16,-1 0 0 0,3-1 1 15,1 0 0-15,0-3 1 16,-13-13-1 0,21 16 2-16,-21-16-1 15,19 9 0-15,-19-9 0 0,13-6-1 16,-13 6-1-16,11-25 2 16,-3 8-2-16,-1-3 2 15,0-3-1-15,0 0 0 16,3 2 0-16,-2 6 0 15,-8 15 3-15,16-16-2 16,-16 16 1-16,13 5 0 16,-13-5-2-16,14 25 1 0,-5-9 1 15,-2-2-2-15,1 5 1 16,3 0-1-16,-1-2 1 16,1 2-1-1,-1-3 0-15,2 0 0 0,-1-3-1 16,1 0-1-16,-12-13-4 15,22 17-9-15,-22-17-3 16,17 10-10-16,-17-10 1 16,16-1-11-16,-16 1-27 15,10-19-21-15,-10-1 0 16,1-1 18-16</inkml:trace>
  <inkml:trace contextRef="#ctx0" brushRef="#br1" timeOffset="115987.0583">5736 12792 150 0,'-12'18'99'16,"12"-18"-18"-16,-7 18-19 15,-8-7-110-15,17 20-27 16,-9 8-14-16,4 19 1 16,-6 8-3-16</inkml:trace>
  <inkml:trace contextRef="#ctx0" brushRef="#br1" timeOffset="116706.7211">6424 13058 90 0,'0'0'89'15,"0"0"-4"-15,0 0-3 16,0 0-61-16,0 0-19 16,0 0-4-16,0 0-2 15,0 0 0-15,0 0 2 16,0 0 1-16,0 0 2 0,0 0 1 16,0 0 2-16,-4-16 0 15,4 16 0-15,-5-19 1 16,5 19-2-16,-4-24 0 15,4 9-1-15,1-1 0 16,2 2 0-16,3 0-1 16,0 1-2-16,-6 13 1 15,17-18-1-15,-17 18 0 16,20-6 0-16,-20 6-1 16,19 8 1-16,-19-8-2 15,19 17 4-15,-19-17-3 16,14 24 1-16,-8-6 2 15,-3 1-1-15,-2-1 1 0,1 4 0 16,-4 0 3-16,-1 1-5 16,2-3 3-16,-2 0-1 15,2-4-2 1,-1-3-3-16,2-13-6 0,5 19-5 16,-5-19-6-16,0 0-6 15,14 8-17-15,0-5-36 16,-14-3-2-16,24-3 3 15,-24 3 57-15</inkml:trace>
  <inkml:trace contextRef="#ctx0" brushRef="#br1" timeOffset="117083.0866">6503 13403 83 0,'0'17'91'16,"0"-17"-9"-16,2 17-5 15,-2-17-57-15,0 0-24 16,0 0 0-16,14-5 1 16,-14 5 1-16,15-12 1 15,-15 12 4-15,14-9 6 16,-14 9-1-16,0 0 1 0,13-7-1 15,-13 7-1-15,0 0 1 16,0 0 0 0,0 0 2-16,0 0-4 0,0 0 2 15,0 0-1-15,-17-6-1 16,17 6-8-16,-13 6-12 16,13-6-29-16,-15 22-51 15,4-5 2-15,4 10-11 16,-8-3 16-16</inkml:trace>
  <inkml:trace contextRef="#ctx0" brushRef="#br1" timeOffset="119934.2844">1491 14114 92 0,'7'-29'93'0,"-4"0"-3"15,3 11-1-15,-2 2-67 16,-4 16-9-16,3-21-3 16,-3 21-3-16,0 0-3 15,0 13-3-15,0 0-1 16,1 9 0-16,-1 3-1 0,3 6-1 16,2 8-2-16,2 10 2 15,3 12 0 1,1 4-1-16,4 7 1 15,2 4-1-15,0-3-1 0,2-4 0 16,-1-6 2-16,-3-9-2 16,0-12 0-16,-4-12 2 15,-2-8-1-15,-9-22 0 16,0 0 3-16,0 0 2 16,3-18 0-16,-5-2 2 15,0-6 0-15,2-1 0 16,1-4 2-16,5 0-3 15,7-1 1-15,4-1-3 0,6 2 0 16,5 8-1-16,3 6 0 16,3 5-2-1,2 11-3-15,-2 8-3 16,-3 15-2-16,-5 10 1 0,-6 7 0 16,-6 4 1-16,-7 4 4 15,-5 1 2-15,-7 0 2 16,-2-5 7-16,-4-10 1 15,-2-7 2-15,-2-9-1 16,15-17 0-16,-24 11-4 16,24-11-1-16,-16-22 1 15,12 3-5-15,4-4 2 16,2-6-2-16,7-3 1 16,3 1-2-16,4 0 0 15,2 4 0-15,4 5 0 16,0 4 0-16,-1 7-1 0,-1 9 2 15,-1 9-4-15,-3 4 5 16,-2 5-3-16,-1 3 3 16,-1 3-1-16,-2 1 0 15,0-3-1-15,0 0 2 16,2-4 0-16,-12-16-3 16,26 19 2-16,-9-18-1 15,0-5 0-15,2-2-1 16,1-4 1-16,-2-4-1 15,-2-2 2-15,-2 0 0 16,-7 1 1-16,-1 2 1 16,-6 13 1-16,-3-20 2 15,3 20-2-15,-13-10 2 0,13 10-1 16,-16-3-4-16,16 3-1 16,-13 5-2-16,13-5-2 15,-4 15-2-15,4-15 2 16,4 24-2-16,5-9 3 15,0 4 2-15,2-2 1 16,4-1 2-16,-1-1 1 16,2-7 2-16,3-2-2 15,1-7 0-15,-1-8-4 16,1-8 3-16,-1-6-1 16,-4-6-1-16,0-6 0 15,-4-5 0-15,-5-8 0 0,-4-5-1 16,-5-3 4-16,-2 1-2 15,-2 3 2-15,0 4 1 16,0 6 0-16,-1 11 1 16,3 9-2-16,5 22 1 15,-5-13-4-15,5 13-4 16,3 24-2-16,2-3 0 16,2 8-3-16,0 2 2 15,3 7 0-15,0 2 1 16,5 3 3-16,-1-1 3 15,1 2 3-15,-1-3-2 16,-1-7 1-16,-2-3-2 16,0-8 0-16,-1-2 4 0,-6-7 1 15,-4-14-1-15,1 13 2 16,-1-13 1 0,0 0 2-16,0 0 1 15,-14-20 2-15,10 7-4 0,4 13-2 16,-3-26-1-16,7 11-3 15,5 0 1-15,4-1-3 16,3 0 0-16,7 3-5 16,1 1 1-16,4 2-2 15,1 0-7-15,1 6-4 16,-4-2-11-16,1 9-10 16,-9-7-25-16,0 8-20 0,-18-4 0 15,15-2 24-15</inkml:trace>
  <inkml:trace contextRef="#ctx0" brushRef="#br1" timeOffset="120167.7022">2312 14343 130 0,'0'0'101'15,"3"-26"-5"-15,-3 26-6 0,20-24-88 16,-9 11-12-16,4 3-10 16,-1-3-7-1,8 10-17-15,-5-4-19 16,9 11-24-16,-7 2 1 0,5 8 5 16</inkml:trace>
  <inkml:trace contextRef="#ctx0" brushRef="#br1" timeOffset="120334.1054">2237 14455 94 0,'-28'-9'94'0,"11"5"-4"16,1-7-7-16,5-4-81 15,11 15-56 1,-16-24-29-16,16 24-2 15,-15-23-4-15</inkml:trace>
  <inkml:trace contextRef="#ctx0" brushRef="#br1" timeOffset="120540.5416">2142 14105 139 0,'5'-13'95'0,"-5"13"-3"16,0 0-2-16,0 0-76 15,0 0-16-15,0 0-27 16,-13 49-59-16,-5 0-4 0,-7 16-8 16,-11 3-5-16</inkml:trace>
  <inkml:trace contextRef="#ctx0" brushRef="#br1" timeOffset="123023.3667">3198 13926 102 0,'0'0'84'15,"0"0"-1"-15,-13 0-13 16,13 0-67-16,-23 15-3 16,10-1 3-16,-3 5-2 15,-3 8 1-15,0 7 1 16,2 6 1-16,0 8 2 15,-1 6 2-15,7 7-3 16,-1 3-5-16,6 0 1 16,5 0-1-16,5-2 1 15,5-4-3-15,3-3 2 16,3-6-1-16,3-8 2 16,3-2 0-16,1-5 0 0,3-7 1 15,-4-7-1-15,1-1 1 16,-2-6-2-16,-3-1 1 15,1-7-1-15,-4 1 0 16,-1-3-5-16,-13-3-7 16,17 9-13-16,-17-9-57 15,0 0-3-15,0 0-4 16,-5-13 6-16</inkml:trace>
  <inkml:trace contextRef="#ctx0" brushRef="#br1" timeOffset="123435.5793">3306 14218 101 0,'0'0'91'15,"3"-13"1"-15,-3 13-8 16,-13-9-72-16,13 9-4 16,0 0-2-16,0 0-2 0,-16 25 1 15,12-6-2-15,-1 4-2 16,2 3 1-1,2 4 1-15,2 7 0 0,2 5-2 16,3 4 3-16,3 2-3 16,-1 1 0-16,2-1-2 15,-1-2-3-15,0-4-7 16,-2-2-18-16,-3-14-57 16,2 3-5-16,-6-29-1 15,-1 19-4-15</inkml:trace>
  <inkml:trace contextRef="#ctx0" brushRef="#br1" timeOffset="123806.2896">3548 14290 125 0,'19'6'86'0,"-19"-6"-28"16,0 0-52-16,-9 29-89 15,-14-11 24-15,0 11 33 16,-4-1 8-16,-3 5 8 16,-1 4 10-16,-2-3 24 15,10 6 51-15,-3-14 5 16,13-4-30-16,4-5-32 16,6-1-6-16,3-16-4 15,9 14-4-15,-9-14-1 16,29 7 1-16,-9-4 1 0,6 0 1 15,3 3-2-15,3-3 0 16,2 0 1-16,4 1 0 16,-2-3-2-16,-1 1 0 15,-2 1-7-15,-4 0-9 16,-2 0-14-16,-8-8-35 16,1 8-23-16,-20-3-3 15,20-6 0-15</inkml:trace>
  <inkml:trace contextRef="#ctx0" brushRef="#br1" timeOffset="124087.6072">3808 14131 115 0,'0'0'90'0,"1"-20"-4"15,-1 20-3-15,0 0-77 16,0 0-6-16,-10 23-1 15,5-3 1-15,-1 6 2 16,3 3 1-16,-1 6-1 16,4 5 1-16,-2 6 0 15,2 5 0-15,2-1-1 16,0-1-4-16,0-1-1 16,1 0-1-16,-2-1-2 15,1-6-12-15,2-2-14 0,-8-10-53 16,8-3-1-16,-4-14-2 15,0-12 16-15</inkml:trace>
  <inkml:trace contextRef="#ctx0" brushRef="#br1" timeOffset="125536.7222">3949 14531 61 0,'15'13'91'15,"-15"-13"-5"-15,0 0-7 16,0 0-51-16,-9-25-31 16,6 11 3-16,-1-3 1 0,1 1 3 15,0 0 0-15,2 3 4 16,1 13 2-16,1-19-2 16,-1 19 2-1,0 0-8-15,0 0-4 0,0 0-3 16,18 20-2-16,-11-5 1 15,1 4 0-15,1 2 1 16,-2 4 0-16,2-2 5 16,0 3 3-16,-1-5 1 15,-1 0 0-15,1-5 0 16,-8-16-2-16,13 18 1 16,-13-18-3-16,14-4 0 0,-5-10-2 15,-1-1 0-15,1-8 2 16,0-3 0-16,1-3 1 15,-2-1 0-15,1 2 2 16,-2 5-2-16,-1 3 4 16,-2 6-3-16,-4 14-1 15,6-15-3-15,-6 15-1 16,0 0-1-16,16 10-2 16,-3-2 2-16,3 2-3 15,6-2 3-15,2 4 1 16,4-3 4-16,-1 1 0 15,-3-3 2-15,1 0 1 16,-9-4-1-16,-16-3 0 0,13-3 1 16,-13 3 0-16,-19-10-1 15,-1 4 1 1,-3 0 0-16,-3-1-1 16,4 3 1-16,3 3 0 0,5 2-3 15,14-1-2-15,-14 6 0 16,14-6-3-16,14 18 0 15,2 0 1-15,1 2 0 16,3 6-1-16,6 7 1 16,3 5 4-16,0 2-2 15,0 5 3-15,-2 5-1 16,-2 2-2-16,-6-1-1 0,-5-2 0 16,-5-2 1-1,-9 1-3-15,-9-2 0 16,-7-5 1-16,-7-10 3 15,-6-6 2-15,-1-8 4 0,-3-8-1 16,1-12 2-16,2-11 0 16,2-15 1-16,8-10 0 15,6-10-3-15,5-2-1 16,8-7-3-16,8-4 1 16,9-5-2-16,7-1-1 15,10-4 0-15,6-1 0 16,6 0-2-16,-1-5 2 15,4 0 1-15,-2 0 0 16,-3 6 1-16,-2 0 1 16,-8 10 0-16,-10 4 1 15,-6 9-1-15,-8 7 0 0,-7 10 0 16,-8 9 1-16,-6 10-1 16,-7 8 0-16,-2 6-2 15,2 5-2-15,-1 5 0 16,1 4-1-16,5 1 0 15,1 2-2-15,3 3 0 16,4 5 0-16,3 2 3 16,3 10 0-16,4 4 2 15,3 8 1-15,4 8 1 16,0 7 0-16,2-3 0 16,2 1-1-16,-1-6 1 15,2-5-1-15,0-12-1 16,-2-10-2-16,1-12-1 15,0-14 1-15,0-10-1 0,-2-10 2 16,0-8-3-16,-2-9 5 16,-1-3 0-16,2 0 3 15,-5 1-2-15,0 2 1 16,1 5 1-16,-3 5-1 16,3 7-1-16,-8 16-1 15,13-11-1-15,-13 11-2 16,14 4-1-16,-14-4 2 15,16 22-1-15,-7-8 1 16,-1 5-2-16,1 0 1 16,-2 1 0-16,0-1 0 15,-1-3 2-15,1-3-2 0,-7-13 2 16,10 18-2-16,-10-18 4 16,0 0-3-16,18 6 3 15,-18-6-2 1,0 0 1-16,18-3-1 0,-18 3 1 15,16-1-2-15,-16 1 0 16,15 4-1-16,-15-4-4 16,16 22-4-16,-5-5-9 15,-5-1-11-15,8 11-36 16,-9-11-22-16,6 4-1 16,-11-20 3-16</inkml:trace>
  <inkml:trace contextRef="#ctx0" brushRef="#br1" timeOffset="125665.4495">4972 14176 117 0,'0'0'63'16,"0"0"-58"-16,0 0-5 16,0 0-85-16,-20 1-8 15</inkml:trace>
  <inkml:trace contextRef="#ctx0" brushRef="#br1" timeOffset="126269.9352">5121 14537 117 0,'13'11'92'0,"3"-6"-14"0,-16-5-12 16,10-19-91-16,3 12-5 15,-13 7 3-15,17-21 9 16,-17 21 0-16,15-20 10 16,-15 20 9-16,5-17 8 15,-5 17 3-15,-1-20 3 16,1 20-3-16,-9-26-1 16,9 26 1-16,-14-23-3 0,14 23 4 15,-16-13-5-15,16 13 1 16,-13 0-3-16,13 0-2 15,0 0-4 1,-9 14-3-16,9-14 1 0,3 16-4 16,-3-16 5-16,16 12 0 15,-3-8 3-15,3 3 3 16,3-5 0-16,1 2 1 16,2-3 0-16,1-1-2 15,-2 0-2-15,0-5-4 16,-6 3-4-16,0-5-2 15,-15 7-1-15,17-12 5 16,-17 12-1-16,0 0 2 0,13-10 2 16,-13 10 4-16,0 0 4 15,0 0 0 1,0 0 1-16,15 18-5 16,-15-18 1-16,15 13-1 0,-15-13 0 15,24 14-1-15,-7-10-1 16,2 3 0-16,-2-1 0 15,0 0 0-15,1 3-6 16,-4-2-4-16,0 4-12 16,-14-11-17-16,22 31-49 15,-22-31 1-15,3 27-6 16,-3-27 60-16</inkml:trace>
  <inkml:trace contextRef="#ctx0" brushRef="#br1" timeOffset="126452.8913">5102 14063 110 0,'-18'-34'89'0,"13"17"1"16,4-1-24-16,9 5-43 16,8 3-23-16,3-4-19 15,10 9-47-15,-3-5-21 16,6 7-2-16,-4 3-2 15</inkml:trace>
  <inkml:trace contextRef="#ctx0" brushRef="#br1" timeOffset="126636.2912">5363 14661 102 0,'3'27'81'0,"-1"-9"-28"16,-2-18-50-16,6 17-89 15,-6-17-7-15,0 0 34 0</inkml:trace>
  <inkml:trace contextRef="#ctx0" brushRef="#br1" timeOffset="127204.6695">5671 13768 101 0,'6'18'98'15,"-6"-18"3"-15,0 0-12 16,0 0-63-16,20 11-35 16,-20-11 7-16,27 13 0 15,-8-3 0-15,7 3-1 16,3 1 2-16,4 5 1 16,3 1-1-16,1 7 1 15,1 4 0-15,-3 8 1 0,-4 1 0 16,-6 9 1-1,-8 5-1-15,-8 6-3 0,-3 4 1 16,-9-1 2-16,-3 1 0 16,-4-2 0-16,-5-3 0 15,0-4-2-15,-3-6-3 16,2-7-2-16,-2-8-5 16,3 1-9-16,-4-14-16 15,15 1-55-15,-9-12-3 16,13-10 0-16,0 0 51 15</inkml:trace>
  <inkml:trace contextRef="#ctx0" brushRef="#br1" timeOffset="176034.8809">2394 15731 31 0,'4'19'81'15,"-4"-19"-1"-15,2 18-2 16,-2-18-67-16,6 15-4 16,-6-15-3-16,10 25-4 15,-5-12-1-15,0 0 1 16,-5-13-1-16,13 22 1 15,-13-22 0-15,10 15 3 16,-10-15-1-16,0 0 1 16,13 0 1-16,-13 0-2 15,0 0-1-15,3-15 1 16,-3 15-1-16,-7-18-3 16,-1 5 2-16,8 13 0 0,-17-11-2 15,17 11 2-15,-19-9 0 16,19 9 1-1,-13 7 0-15,13-7-2 0,-4 20 2 16,4-20-2-16,3 25 1 16,1-9 0-16,2 4-2 15,0-4 1-15,1-3 0 16,-1 0 2-16,-6-13 0 16,11 16 0-16,-11-16 1 15,0 0-1-15,15-6 0 16,-15 6 2-16,7-20-1 0,-6 7 1 15,-4-3 0-15,-1-1-1 16,-5 4 0-16,-2 0 1 16,-4 10-4-1,-3 4-12-15,2 19-63 16,-4-7-3-16,1 5-8 0,-3-1 18 16</inkml:trace>
  <inkml:trace contextRef="#ctx0" brushRef="#br1" timeOffset="194199.6116">2886 15237 44 0,'-1'-13'91'0,"1"13"0"0,-3-15-4 16,3 15-61-16,0 0-12 15,0 0-4-15,0 0-5 16,-6 15-2-16,4-2-1 15,2 5-2-15,-1 5 4 16,0 5-2-16,1 4 2 16,0 4-2-16,0 4 3 15,1 0-2-15,2 2 0 16,1 3 1-16,1-3-3 16,0-2-1-16,3-4 2 15,0 0 0-15,1-4 1 0,4 0-3 16,1-2 1-16,2 0-1 15,6 2 0-15,1-3 1 16,0 0-1-16,2 1-2 16,-1-4 2-16,-2-3 4 15,-2-5-7-15,-1-8-1 16,-5-6-9-16,-1-8-3 16,0-4-14-16,-4-19-15 15,4 4-41-15,-9-16-5 16,3 3 5-16,-8-6 49 15</inkml:trace>
  <inkml:trace contextRef="#ctx0" brushRef="#br1" timeOffset="195483.5198">2880 15576 101 0,'-18'15'98'0,"-3"-6"-3"15,7 3-5-15,14-12-81 16,-17 13-8-16,17-13-5 16,0 0 2-16,0 0 0 15,17 5-3-15,-1-5-1 16,3 3 5-16,1-3 3 16,3 2-2-16,1-2 2 15,1 1-1-15,4-1 0 0,0-1 1 16,1-2-1-1,4-4-2-15,1 2 2 0,1-2 0 16,-1 0 0 0,1 1 0-16,-6-1-2 0,-2 3 1 15,-7 2 0-15,-3 4 4 16,-18-2-2-16,20 4 1 16,-20-4-1-16,0 0-2 15,-2 20 3-15,2-20-3 16,-14 26 3-16,2-9-6 15,1 5 3-15,-2 1 1 16,0 5-1-16,1 2 4 0,1 2-4 16,1-2 3-16,1 0-5 15,5-1 6 1,2-4-5-16,2-5 1 16,5-1-1-16,-5-19 2 15,15 11-2-15,-15-11 0 0,24-9 2 16,-13-4-1-16,2-2 0 15,0-4-1-15,-3-6 1 16,0 5-1-16,-3 0 3 16,1-2-2-16,-5 5 0 15,-1-2 0-15,1 5 0 16,2 1 0-16,-5 13-1 16,7-15-2-16,-7 15 0 15,0 0 1-15,19-1-1 16,-19 1 3-16,15 16 0 15,-9 0 2-15,-6-16 0 16,13 26-1-16,-6-12 2 0,1 2-1 16,-8-16 1-16,14 19-3 15,-14-19-2-15,16 13 2 16,-16-13-1-16,22 0 0 16,-22 0 0-16,23-10 0 15,-23 10-1-15,24-18 2 16,-11 7-1-16,0-5 0 15,-1-2 1-15,-1 4 0 16,-1 1 0-16,0 0 0 16,-10 13 2-16,16-22 0 15,-16 22 0-15,15-8-2 16,-15 8 1-16,16 7 0 16,-16-7 0-16,20 13-1 0,-20-13-1 15,26 17-2-15,-10-7 2 16,0-4 0-16,-1 1 1 15,1-4 1-15,0 2-2 16,-1-3 2-16,-1-3 0 16,-1 0-1-16,0-5-1 15,-13 6 0-15,19-16-3 16,-13 3 0-16,-4-1 2 16,1 1-1-16,-3 13 2 15,-5-22 1-15,5 22 1 16,-12-16 1-16,12 16 1 15,-16-4 1-15,16 4-3 0,-16 1 1 16,16-1-2-16,-11 13 1 16,11-13-2-16,-6 28-1 15,7-5 1-15,5 11 2 16,4 12-3-16,5 11 1 16,5 5 2-16,3 7-3 15,0 9 1-15,3 0-1 16,-3-2 2-16,-1-5-3 15,-6-10 4-15,-6-8 1 16,-6-10-1-16,-5-7 0 16,-7-11 1-16,-5-6 3 15,-5-12-1-15,-4-3-1 16,-1-8 0-16,-2-6-2 0,1-6-1 16,1-6-1-16,1-4-2 15,8-4-9-15,5-5-9 16,2-12-19-1,13 3-47-15,-5-18 3 0,11 9-5 16,-7-13 16-16</inkml:trace>
  <inkml:trace contextRef="#ctx0" brushRef="#br1" timeOffset="195758.8003">3378 15462 89 0,'-36'-3'92'0,"10"7"-6"15,0-8-2-15,3 1-77 16,23 3-7-16,-16-9-2 16,16 9-1-16,0 0 2 15,22-3-3-15,-6 2 1 16,4 2 0-16,3-2 3 15,4-2-2-15,1-4-3 16,5-9-12-16,-7-13-23 16,8-4-37-16,-8-18-1 15,3-1-2-15,-8-8 38 0</inkml:trace>
  <inkml:trace contextRef="#ctx0" brushRef="#br1" timeOffset="196733.1008">4257 15309 48 0,'0'0'94'0,"-13"-13"-1"0,13 13-4 16,-20 3-50-16,20-3-26 16,-21 4-6-16,21-4-1 15,-16 24-3-15,11-3-3 16,3-1 0-16,2 4 2 16,2 5-4-16,1-3 2 15,1-3 0-15,2-3 1 16,-1-2-2-16,-5-18 3 15,8 21-1-15,-8-21 0 16,0 0 0-16,0 0-1 16,0 0 1-16,0 0-1 15,16-4 1-15,-16 4-2 16,14-13 1-16,-14 13 0 0,25-3 0 16,-10 6 0-16,7 1 0 15,0 7 0-15,2-3 1 16,1 12-1-16,-1 1-2 15,1 2 1-15,-5 3 1 16,-3-2 0-16,-4-1 1 16,-1 2 1-16,-8-4-2 15,-2-3 4-15,-7-4-1 16,-2 1-1-16,7-15 0 16,-24 14 0-16,6-8-5 15,-2-3-5-15,1 1-5 16,-5-7-10-16,5 6-10 15,-6-13-23-15,11 7-33 0,-9-13-2 16,10 0 2-16</inkml:trace>
  <inkml:trace contextRef="#ctx0" brushRef="#br1" timeOffset="196999.2269">4112 15371 101 0,'-2'13'99'16,"2"-13"-4"-16,0 0-12 15,15 0-79-15,1-20-24 16,12 1 1-16,2-7 3 0,9 3-2 16,1-6 3-16,5 4 5 15,0 7 10-15,-3 0 7 16,-3 12 4-16,-6 1-1 15,-3 5-2-15,-5 4-18 16,-8 0-62-16,2 9-5 16,-19-13-9-16,11 23 12 15</inkml:trace>
  <inkml:trace contextRef="#ctx0" brushRef="#br1" timeOffset="197985.6682">4632 15499 119 0,'-16'15'98'0,"6"5"-8"16,-9-9-31-16,5-5-58 15,14-6-5-15,-16 7-5 0,16-7 2 16,0 0 0-16,0 0 0 16,0 0 3-1,22-3 2-15,-8-10 4 16,5-2 2-16,-1-6 3 0,4-9-1 15,-2-2 0-15,-4-8-4 16,-1-5 1-16,-7 0-5 16,-3-1 1-16,-5 3-2 15,-2 0 1-15,-4 11 1 16,1 5 2-16,-3 9 2 16,8 18-2-16,-13-11 5 15,13 11-3-15,-5 20 1 0,5 2-1 16,0 2-1-16,1 5-3 15,3 0 0 1,-1 7 0-16,2 3-1 16,0 6 2-16,3-2-1 0,-3 3 0 15,1 2 1-15,0-4-2 16,0 5-4-16,-1-7-1 16,0-6 1-16,-1-7-2 15,0-12 0-15,-4-17 0 16,0 0 1-16,0 0 2 15,13-21 3-15,-10-7 3 16,3-6 2-16,0-4-1 16,3-1 2-16,-1-1-1 0,2 2-1 15,3 5 0 1,0 3 0-16,0 8-3 16,2 6-4-16,-15 16-1 15,23-15 1-15,-23 15 2 0,13 7 2 16,-13-7 3-16,0 23 2 15,-7-6 2-15,-4-2 6 16,0 6-2-16,-5-2 1 16,2 1-2-16,-2-3-2 15,1 1-3-15,2-2-4 16,3-3 1-16,10-13-5 16,-8 20 3-16,8-20-3 0,5 17 3 15,-5-17-1 1,20 9 2-16,-7-5 1 15,2-1 0-15,2 1 2 16,1 1-1-16,-3-4 2 0,0 2-3 16,1-2 2-16,-3 2-2 15,-13-3-1-15,23 6 1 16,-23-6-2-16,19 4-1 16,-19-4-2-16,17 6 2 15,-17-6-4-15,13 3-1 16,-13-3-5-16,14-1-8 15,-14 1-24-15,13-2-40 16,-13 2-2-16,16-7-4 16,-16 7 75-16</inkml:trace>
  <inkml:trace contextRef="#ctx0" brushRef="#br1" timeOffset="198650.3709">5267 15508 67 0,'13'-2'100'16,"-13"2"-6"-16,0 0-8 16,8-14-73-16,-8 14-25 15,-21 3-5-15,8 0 7 16,-7 5 3-16,-4 4 2 0,-1 10 7 16,-6 4 6-1,-1 8 4-15,-1 2 4 16,3 6-1-16,-2 3-5 15,5 0-1-15,4-2-6 0,3-4 0 16,7-8-5-16,2-7-1 16,9-7 0-16,2-17 1 15,0 0-1-15,23-12 0 16,-6-6 2-16,3-7-3 16,3 2 6-16,2-3-1 15,1-1 1-15,0 2 0 16,-5 6-1-16,0 3 0 15,-6 5 1-15,0 2-1 16,-15 9-2-16,20-4-1 16,-20 4-1-16,16 16 1 15,-9-3-1-15,2 3 2 16,-1 8-2-16,5 8 3 0,-1 1 0 16,2 9-3-16,1 1 3 15,1 3-3-15,-5 3 4 16,-1 2-4-16,-1-5 1 15,-6-3-4-15,-5 1 2 16,-3-10 1-16,-5-5 3 16,-5-6-1-16,-4-7 0 15,1-6 1-15,-5-13 3 16,1-10-1-16,-1-11-1 16,3-12 5-16,1-10-7 15,4-11 4-15,5-8-3 16,2-2 1-16,6 0-1 0,5 7 3 15,6-2-2-15,4 13-7 16,6 2-3-16,1 5-11 16,7 11-20-16,-2-15-44 15,9 10-2-15,-5-14-2 16,6 6 65-16</inkml:trace>
  <inkml:trace contextRef="#ctx0" brushRef="#br1" timeOffset="199084.0888">5524 14970 63 0,'0'0'85'0,"0"0"-2"0,-16-13-6 16,16 13-72-16,0 0-1 16,-13-9 0-16,13 9 0 15,0 0 4 1,0 0 1-16,0 0-2 0,-3 14 1 15,3-14 0-15,-2 16-1 16,2-16-2-16,-2 19-2 16,2-6-1-16,-2 4-2 15,1 2 3-15,-1 7-2 16,-2 6-1-16,0 8 0 16,-2 8-3-16,0 5 3 15,-3 11-1-15,2 3 3 0,-2 6-4 16,1-3 3-16,1-8-2 15,1-5 3 1,1-8 0-16,4-12-1 16,1-8 1-16,0-7-5 0,3-9 3 15,-3-13 0-15,7 13 0 16,-7-13-1-16,0 0-3 16,15 8-10-16,-15-8-14 15,0 0-29-15,13-21-32 16,-13 21-1-16,13-36-3 15</inkml:trace>
  <inkml:trace contextRef="#ctx0" brushRef="#br1" timeOffset="200901.9057">5645 15603 5 0,'0'0'77'15,"0"0"1"-15,-5 13-30 16,5-13-21-16,0 0-6 16,-13 3-2-16,13-3-4 15,0 0-2-15,-17-15-6 16,17 15-1-16,-7-21-1 16,4 2-1-16,4-1-1 0,4 1-2 15,-1 3 0 1,3 2-1-16,-7 14 3 15,18-16-4-15,-18 16 3 16,21 6-1-16,-11 7-1 0,2 4 3 16,-2 2-2-16,0 1-1 15,0 0 1-15,-1 2 2 16,-2-2-3-16,-1-3 2 16,0-2-1-16,-6-15-1 15,5 19 0-15,-5-19 2 16,0 0 0-16,0 0-1 15,0 0 0-15,0 0 0 16,0 0 0-16,12-15-2 0,-12 15 3 16,6-17-2-1,-6 17 0-15,0 0 0 16,20-15 0-16,-7 14-2 16,3-1 2-16,3 4 1 0,4 4-4 15,3-5 2-15,1 1 2 16,2-2-1-16,-2-3-1 15,-2-3 1-15,-5-1-1 16,-6-11-1-16,-5-2 1 16,-5-1-1-16,-5-5-1 15,-5-2 1-15,-2 1 2 16,-3 4-1-16,0 2 1 16,1 8 0-16,10 13 2 15,-19-15-2-15,19 15-1 16,0 0-1-16,-10 23-2 15,13-5 1-15,4 11 1 0,3 4 1 16,5 8-2-16,5 6 4 16,3 11-1-16,3 4 5 15,1 0-3-15,-1 3-4 16,0-3 3-16,-4-1-2 16,-5-6 5-16,-5-6-5 15,-6-10 3-15,-6-8-7 16,-5-7 7-16,-5-10-1 15,-4-13 0-15,-5-3 1 16,0-11-4-16,-1-8 2 16,0-8-1-16,2-5 6 15,4-5-9-15,4-4 10 16,4-1-7-16,6-2 2 0,7 0-2 16,8 1 2-16,5 1-2 15,3-1-2-15,3 4 5 16,1 4-5-16,5 5 3 15,-3 2-1-15,-4 5 1 16,-4 5 2-16,-5 7 1 16,-16 13 0-16,19-16 0 15,-19 16 0-15,0 0-2 16,-13-6 3-16,13 6-2 16,-23-2-1-16,10 3 0 15,0 2-1-15,13-3-1 16,-19 4 1-16,19-4 0 0,0 0 1 15,-9 20 0-15,9-20-1 16,5 25 0-16,-1-11 0 16,2 2 1-1,0 2 0-15,-1-3-1 0,-5-15-1 16,12 19 2-16,-12-19 0 16,14 10-1-16,-14-10 0 15,18-7-1-15,-18 7 0 16,16-23 1-16,-8 9 0 15,-1-2-1-15,1-2 0 16,-4 3 2-16,-1-3-2 16,-3 18 2-16,4-17 1 15,-4 17-2-15,0 0-1 0,0 0 1 16,13 1-1-16,-13-1 1 16,12 15 0-16,-12-15-2 15,16 11 1-15,-16-11 0 16,17 8 3-16,-17-8-3 15,17 4 4-15,-17-4-2 16,13-4 1-16,-13 4 0 16,0 0-1-16,13-13 1 15,-13 13-2-15,0 0 2 16,3-16-3-16,-3 16 2 16,0 0-1-16,0 0 1 15,0 0-1-15,0 0 0 0,12 16 1 16,-12-16-1-16,14 14 0 15,-14-14 0 1,20 12 0-16,-5-11-2 0,-1 0 3 16,0-2-1-16,2-5 0 15,0-1 0-15,0 0 1 16,-1-2-1-16,-1-1 0 16,-14 10 1-16,22-17 0 15,-22 17 0-15,17-16-2 16,-17 16 2-16,0 0-1 15,14-15 0-15,-14 15 0 16,0 0 0-16,0 0 0 16,13-3-2-16,-13 3 1 0,13 18-1 15,-3-2 2-15,5 5-1 16,1 8 1 0,4 10-1-16,3 6 0 15,0 10 1-15,0 2-4 0,-1 5 5 16,-3 3-5-16,-6-1 6 15,-5-1-3-15,-6-2 3 16,-5-11-3-16,-9-11 5 16,-4-10 0-16,-5-16-1 15,-2-6 1-15,-5-15-3 16,1-11 0-16,2-16-2 16,5-8 7-16,6-6-10 15,6-7 6-15,8 0-9 16,9-7-1-16,11 7-7 15,5-1 0-15,8 7-7 16,0 3-4-16,5 11 4 0,-7 4-5 16,0 10 1-16,-10-1-23 15,-3 6-27-15,-14-2 0 16,-8 2 66-16</inkml:trace>
  <inkml:trace contextRef="#ctx0" brushRef="#br1" timeOffset="201078.8457">6316 15208 89 0,'-15'-6'102'16,"15"6"-5"-16,0 0-10 0,20-7-99 15,-7-2-46-15,12 15-35 16,2-2-1-16,8 9-8 15</inkml:trace>
  <inkml:trace contextRef="#ctx0" brushRef="#br1" timeOffset="207078.6047">2534 16835 37 0,'0'0'83'0,"0"0"2"15,0 0-4-15,0 0-40 16,0 0-31-16,0 0-11 16,0 0 0-16,-3 15-2 15,3-15-3-15,7 21-1 16,1-3 1-16,-3 0 2 16,5 4 0-16,-2-9 5 15,-8-13 2-15,15 12 1 16,-15-12 1-16,0 0-1 15,13-25 0-15,-14 6 0 0,-5-5-1 16,0 5 0 0,-2-4-2-16,-1 4 0 15,9 19 0-15,-16-20-2 0,16 20 2 16,-16 1 0-16,11 12-1 16,-1 2 0-16,4 2-9 15,-2-2-45-15,8 2-24 16,-4-17-5-16,0 0-3 15</inkml:trace>
  <inkml:trace contextRef="#ctx0" brushRef="#br1" timeOffset="208771.5002">3107 16401 81 0,'-12'14'92'15,"-4"-9"-1"-15,16-5-8 16,-23 20-73-16,12-7-8 16,4 1 1-16,-1 8-3 15,3 5 0-15,2 7-2 16,3 4 2-16,0 7 1 16,4 3 0-16,3 2 7 15,2-2-7-15,2-2 8 16,2-13-8-16,3-4 6 15,3-9-8-15,1-2 10 0,2-13-9 16,1-6 0-16,-1-13 2 16,1-7-1-16,-2 1-1 15,0-12 0 1,-1-4 1-16,-3-13-7 0,-4-1 8 16,-3-1-8-16,-3 4 7 15,-2-4-8-15,-5 5 8 16,-2 9-6-16,-2 6 6 15,-2 11 3-15,3 4-3 16,-3 3 1-16,6 13-2 16,0 0 2-16,0 0-2 15,-13-4 1-15,13 4 1 16,0 0-3-16,-4 16 1 0,4-2 0 16,2 3 4-16,0 9-2 15,3 9-1 1,-1 0 1-16,2 9-2 0,1 8 9 15,2-3-8-15,2 5 7 16,2-2-11-16,0-5 9 16,2-6-6-16,1-4 6 15,-1-6-7-15,0-18-3 16,1-6 4-16,-2-10-3 16,-2-14 1-16,-1-2 1 15,-4-10 0-15,1-3 0 16,-1-4 1-16,-1 10-5 0,-1 2 6 15,0-1 0-15,-1 9 2 16,-4 16-7-16,13-10 4 16,-13 10 2-1,17 19-2-15,-8-6 7 0,3 1-6 16,1 9 1-16,-3-2-2 16,1 2 7-16,1-3-7 15,-12-20 0-15,19 23 2 16,-19-23 0-16,13 11-3 15,-13-11-1-15,0 0 2 16,0 0-3-16,13-20 3 16,-13 20 0-16,7-23-1 15,-3 7-2-15,-4 16 2 16,7-29 3-16,-1 16-2 16,-6 13 1-16,14-14-5 15,-5 0-1-15,-9 14-2 0,25-16 3 16,-12 7-3-16,1 0-10 15,-1 2 8-15,-13 7-3 16,22 0-4-16,-22 0-18 16,20 23-47-16,-20-10-5 15,-2 6 3-15,2-19 23 16</inkml:trace>
  <inkml:trace contextRef="#ctx0" brushRef="#br1" timeOffset="208907.5738">3603 16453 122 0,'0'0'95'0,"0"0"-17"15,-16-4-74-15,16 4-82 16,0 0-16-16,3 15-7 16</inkml:trace>
  <inkml:trace contextRef="#ctx0" brushRef="#br1" timeOffset="210255.4814">4241 16581 1 0,'-10'-17'69'0,"10"17"5"16,-23-20-8-16,23 20-34 16,-25-12-3-16,25 12-3 15,-20 5-7-15,20-5-7 16,-10 21-4-16,8-8-5 15,2 15-2-15,5 3 6 0,5 7-8 16,1-1 6-16,8 7-5 16,3 10 10-16,2 1-7 15,4 9 5-15,1 2-7 16,-3 3-3-16,-2 6-5 16,-2 8 1-16,-5-8-3 15,-5-12 0-15,-5-18 2 16,-4-5 1-16,-5-17 3 15,2-23 3-15,-20-26 2 16,4-20 1-16,-5-19 4 16,-4-14-2-16,-1 3 1 15,-1-23 0-15,1 0-2 16,4 7-5-16,6 8 7 0,9 6-6 16,7 14 4-16,7 14-6 15,9 14 4-15,4 8-10 16,6 20 6-16,3 5 0 15,0 9-2-15,-2 10-1 16,-2 8 4-16,-5 6 5 16,-6 1-3-16,-3 8 8 15,-10-11-4-15,-1 4 4 16,-7-9-5-16,0-4 6 16,-5-6-9-16,12-13 1 15,-23 7-1-15,23-7 0 16,-19-13-1-16,19 13 2 15,-10-18 1-15,10 3-2 0,0 15 0 16,13-23-1-16,2 13-3 16,3-3 3-1,4 4-2-15,2-5-2 16,4-1 1-16,-2 0-6 0,0-6 7 16,-2 5-4-16,-2-7 7 15,-5 5-8-15,-2-4 6 16,-7-4-5-16,-3-1 6 15,-5-1 0-15,-3 4-1 16,-6-7 1-16,-1 2 0 16,-1 5 0-16,-1 4 1 15,2 4 1-15,10 16-2 0,-19-9 0 16,19 9 3 0,0 0-2-16,-10 33-1 15,10-12-1-15,4 7 1 16,2 6-1-16,3-1-1 0,-1 3 2 15,4 0-2-15,0 2 9 16,0-11-6-16,0 2 6 16,0-6-8-16,-2-3 10 15,-2-7-8-15,-8-13 4 16,18 3-7-16,-18-3 1 16,13-19-2-16,-3 6-1 15,-3-6 4-15,3-1-8 16,-1 1 7-16,-9 19-6 0,16-23 9 15,-16 23-6-15,15-7 6 16,-15 7-5 0,13 10 5-16,-5 5 0 15,0-2-2-15,-8-13 8 0,21 24-7 16,-11-9 3-16,-10-15-6 16,21 17 7-16,-21-17-7 15,19 4 7-15,-19-4-6 16,14-8 2-16,-14 8-3 15,0 0 6-15,12-16-3 16,-12 16 1-16,6-15-1 16,-6 15-5-16,4-13 6 0,-4 13-3 15,0 0 2 1,17-4-3-16,-17 4 2 16,18-4-6-16,-18 4 5 0,20 8 7 15,-7-3-8-15,-13-5 1 16,22 18 1-16,-12 0 1 15,1 1-5-15,-2-2-3 16,5 4-21-16,-14-21-45 16,15 21-13-16,-15-21-3 15,0 0 0-15</inkml:trace>
  <inkml:trace contextRef="#ctx0" brushRef="#br1" timeOffset="210405.4303">4793 16450 69 0,'-10'-19'62'0,"5"-11"-42"0,-1 8-56 15,0-11-38-15,6 7 34 16</inkml:trace>
  <inkml:trace contextRef="#ctx0" brushRef="#br1" timeOffset="210571.6742">4779 16288 84 0,'0'0'85'0,"0"0"3"0,0 0-28 16,0 0-45-1,-4-15-9-15,4 15-4 16,0 0-5-16,4 14-6 16,-1 3-8-16,8 15-40 0,-2-3-28 15,10 13-3-15,-5-12 8 16</inkml:trace>
  <inkml:trace contextRef="#ctx0" brushRef="#br1" timeOffset="215211.0651">5532 16267 1 0,'0'0'51'16,"6"16"28"-16,-6-16 1 15,0 0-51-15,-14-13-10 16,14 13-10-16,0 0-1 15,0 0-1-15,0 0-2 16,0 0 0-16,0 0-4 16,0 0-3-16,-3 27 1 15,8-2 4-15,1-2-2 16,0-2-1-16,0 7-1 16,1 1 3-16,-1-6-1 15,-3 7 1-15,-3-6-1 0,-5 0-2 16,0 2 0-16,-6 1 9 15,-3-3-8-15,-2 0 7 16,2-7-6-16,-2 0 9 16,3-5-7-16,0-4 7 15,13-8-5-15,-16 2-2 16,16-2 2-16,-3-20-9 16,5 7 6-16,0-2-7 15,-2 15 4-15,11-26-3 16,-11 26 4-16,18-16 2 15,-18 16-2-15,23 0-1 16,-8 3 0-16,1 2 0 16,-2-1 3-16,3 7 4 0,-1-6-8 15,0-2 2-15,-1 2-2 16,2-6 9-16,-17 1-7 16,24-1 7-16,-24 1-9 15,24-9 2-15,-24 9-1 16,14-17-10-16,-8 2 9 15,-6 15-10-15,8-26 7 16,-8 9-8-16,3-2 8 16,-4-1-8-16,1 3 10 15,0-1 2-15,0 5 1 16,0-1 4-16,0 1 2 16,0 13 1-16,0 0 2 0,0 0-2 15,0 0 2-15,0 0-3 16,0 0 1-16,0 0-4 15,-16 19 0-15,16-19-1 16,-6 30-1-16,5-11 2 16,-2 7-4-16,3 4 9 15,0-1-9-15,0 4 10 16,3-1-11-16,-2 1 9 16,2-3-7-16,0 1 3 15,1-7-12-15,-2-5-14 16,4 4-29-16,-6-23-37 15,0 0 0-15,0 0-3 16</inkml:trace>
  <inkml:trace contextRef="#ctx0" brushRef="#br1" timeOffset="215657.8921">5786 16450 24 0,'0'0'93'15,"17"3"-5"-15,-17-3-4 16,0 0-65-16,0 0-19 16,0 0 0-16,0 0-1 15,6 23 2-15,-6-23-1 0,3 24 1 16,0-11 3-16,4 2-1 16,0 1 0-16,-7-16 0 15,24 23 0-15,-9-14 5 16,0-2-7-1,1-2 7-15,-2-3-9 0,2 4 3 16,-2-5-1-16,-1-2-3 16,-13 1 4-16,24-2-9 15,-24 2 9-15,18 5-8 16,-18-5 6-16,18 14 8 16,-18-14-7-16,14 22 8 15,-10-8-10-15,-1-1 10 16,-1 4-10-16,-4-4 9 15,-4 0-6-15,-4 3-2 0,-3-1-1 16,-2-1-3-16,-4-2-6 16,-6-1-15-1,8 1-59-15,-9-15-5 0,6-7 0 16,-3-18 24-16</inkml:trace>
  <inkml:trace contextRef="#ctx0" brushRef="#br1" timeOffset="217050.9654">5866 16327 56 0,'2'28'90'0,"-6"-7"-1"0,4 5-6 16,3-13-80-16,-3-13-9 16,4 15 1-1,-4-15 1-15,15 7 2 0,-2-4 1 16,1-3 5-16,5 0 0 15,1-3 1-15,2 3 2 16,1-3-4-16,3-1 3 16,-3-1-3-16,1 4 0 15,0-5-1-15,-3 0-2 16,-2 1 3-16,-2 2-3 16,-2-3 2-16,-1 7-1 15,-14-1 0-15,20 2 0 0,-20-2 1 16,15 6 2-16,-15-6-2 15,0 0 1-15,11 13-2 16,-11-13 3 0,0 0-2-16,0 0 0 15,0 0-2-15,0 0 0 0,0 0 1 16,0 0 0-16,0 0 0 16,0 0-2-16,0 0 1 15,0 0 1-15,0 0-1 16,0 0 0-16,0 0 1 15,0 0-3-15,0 0 2 16,0 0 1-16,0 0-2 16,0 0 2-16,0 0 2 15,0 0-3-15,0 0-2 0,0 0 3 16,0 0-1 0,0 0 0-16,0 0 2 15,0 0-2-15,0 0-3 0,0 0 3 16,0 0-1-16,0 0 0 15,0 0 0-15,0 0 0 16,0 0-2-16,0 0 0 16,0 0 1-16,0 0-1 15,0 0 3-15,0 0-1 16,0 0 2-16,0 0 0 16,0 0-1-16,0 0 1 15,0 0 2-15,0 0-2 16,0 0 2-16,0 0-2 15,0 0-1-15,0 0 0 16,0 0 1-16,0 0 0 16,0 0 1-16,0 0 0 0,0 0 0 15,0 0-1-15,0 0 0 16,0 0-1-16,0 0 1 16,0 0-1-16,0 0 0 15,-10-13-2-15,10 13 1 16,0 0 1-16,0 0 1 15,0 0 0-15,0 0-1 16,0 0 1-16,0 0-1 16,0 0 0-16,0 0 0 15,0 0-1-15,0 0 1 16,0 0 2-16,0 0-2 16,0 0 0-16,0 0-1 0,0 0 1 15,0 0-1-15,0 0 2 16,0 0-3-16,0 0 0 15,0 0 3-15,0 0-3 16,0 0 0-16,0 0-3 16,0 0-1-16,0 0-1 15,0 0 0-15,0 0 0 16,0 0-1-16,0 0 2 16,0 0 3-16,0 0 0 15,0 0 5-15,0 0-2 16,0 0 3-16,0 0-2 15,0 0 2-15,0 0 1 16,0 0-2-16,0 0 3 0,0 0-1 16,0 0 0-16,0 0 0 15,0 0 1-15,0 0-1 16,0 0 0 0,0 0 0-16,0 0-2 0,0 0 1 15,0 0-1-15,0 0 0 16,0 0-3-16,0 0 2 15,10 20 1-15,-10-20-3 16,7 22 1-16,1-7 0 16,-1 3 2-16,2-1-3 15,-1 2 4-15,1-3 0 16,-2 0-3-16,2-3 1 0,-1 5 2 16,-3-5-1-16,2 5 5 15,-3-3-6 1,-1 1 5-16,0 0-6 0,1 3 8 15,-2-3-7-15,1-2 7 16,-2 2-9-16,-1-16 1 16,2 15-1-16,-2-15-3 15,0 0-7-15,0 0-8 16,0 0-14-16,-11-13-24 16,11 13-32-16,-2-31-3 15,4 17 1-15</inkml:trace>
  <inkml:trace contextRef="#ctx0" brushRef="#br1" timeOffset="217559.0314">6476 16438 14 0,'0'0'83'0,"19"-7"2"0,-19 7-25 16,0 0-22-16,1 16-14 15,-1-16-4-15,-7 20-8 16,7-20-1-16,-13 22-6 15,6-9-3-15,7-13-3 16,-18 22 3-16,18-22-1 16,-18 26-1-16,7-12 1 15,3-1 7-15,-4 4-7 0,4-4 5 16,-2 2-6-16,10-15 7 16,-16 20-6-1,16-20 7-15,0 0-9 0,-13 16 0 16,13-16 1-16,0 0 2 15,0 0-3-15,0 0 1 16,0 0-1-16,16 8 3 16,-16-8-1-16,21 8 0 15,-8-5-1-15,2-1-1 16,0 1 2-16,3 3 0 16,1-6-1-16,-1 0-2 15,0 0 2-15,-3-6 0 16,3 5 0-16,-1-1 2 0,-1 2-3 15,-3-4 3-15,0-2-2 16,-13 6 2 0,22 0-2-16,-22 0 1 0,15 5-1 15,-15-5-1-15,0 0-6 16,0 0-23-16,18 10-57 16,-18-10-4-16,0 0-3 15,-3-26 10-15</inkml:trace>
  <inkml:trace contextRef="#ctx0" brushRef="#br1" timeOffset="218209.3761">6913 16184 28 0,'0'0'84'15,"0"0"-6"-15,0 0-21 16,-16 11-38-16,16-11-5 16,0 0-4-16,-16 11-1 15,16-11-1-15,-11 19-4 16,6 1 2-16,1 3-5 16,0 0 0-16,-1 5 3 0,1 5 0 15,-2 4 0-15,1 7 1 16,-6-1 1-16,0 2 8 15,-2-1-8-15,-3 10 9 16,-3-4-12-16,-1 11 8 16,1-3-10-16,1 1 7 15,0-3-9-15,4-7-2 16,2-1-3-16,2-14-8 16,7-8-7-16,3-26-20 15,0 0-46-15,0 0-5 16,-4-34 2-16,3-4 46 15</inkml:trace>
  <inkml:trace contextRef="#ctx0" brushRef="#br1" timeOffset="219176.1061">6946 16535 34 0,'10'16'88'0,"-10"-16"-1"16,-1 19 4-16,1-19-72 15,0 0-13-15,0 0-8 16,-13 3-2-16,13-3 0 0,-6-15 0 16,6 1 3-16,0 1-6 15,0 13 9-15,3-16 2 16,-3 16 6-16,7-15-3 15,-7 15 1-15,0 0-1 16,18 6-2-16,-18-6-2 16,14 16 0-16,-14-16-2 15,13 22-2-15,-7-5 10 16,0-1-9-16,-2 1 9 16,0-2-7-16,-1-1 4 15,-2 2-7-15,1-2 8 16,-2-14-5-16,3 24-2 15,-3-24-1-15,0 0 0 0,4 12 1 16,-4-12 0-16,0 0 2 16,0 0-2-1,13-17 2-15,-13 17-1 16,10-13 0-16,-10 13 1 0,16-14-1 16,-16 14 1-16,22-5 0 15,-9 1-1-15,0 6-2 16,4-7 1-16,2-3 1 15,4 0-7-15,-3-2 6 16,3-3-6-16,0-4 6 16,-1 0-7-16,-2-5 8 15,-4 5-6-15,-3-2 7 0,-3 3-1 16,-7-3 2-16,-3 3-2 16,-4 2 2-16,4 14-2 15,-16-19-2 1,16 19 1-16,-23-10 1 0,23 10-2 15,-22-1 1-15,22 1 0 16,-19 7-2-16,19-7 4 16,-14 19-2-16,9-5 0 15,3 1 0-15,0 5 1 16,1 4 0-16,2 8 6 16,1 3-6-16,2 6 5 15,3 3-3-15,3 8 5 16,3 10-7-16,3 1 5 0,1 8-7 15,4-3 1 1,-3 2 4-16,1-3-4 0,-3-4 6 16,-2-4-5-1,-5-11 4-15,-3-12-5 0,-5-10 7 16,-4-4-5-16,-5-8-1 16,8-14 1-16,-28 5-9 15,11-13 6-15,-2-9 1 16,-1 5 0-16,1-9-10 15,3-10 3-15,6-7-5 16,5-16 1-16,7 2 0 16,7-11-3-16,10 4-10 15,4-11-2-15,16 11-13 16,-2-4-41-16,17 11 1 0,-4 6-1 16,8 9 36-1</inkml:trace>
  <inkml:trace contextRef="#ctx0" brushRef="#br1" timeOffset="220627.0986">7467 16482 1 0,'-3'13'13'16,"3"-13"36"-16,0 0-31 15,0 0-7-15,0 0 2 16,0 0 6-16,0 0 3 16,0-13 3-16,0 13-1 15,0 0 3-15,0 0-1 16,0 0-5-16,0 0-6 15,0 0-5-15,2-15-3 16,-2 15-2-16,0 0-2 0,-3-16 1 16,3 16-1-16,0 0 0 15,0 0 3-15,0 0 1 16,0 0-2 0,-16 6 2-16,16-6 1 0,-7 15-4 15,7-15 0-15,-10 15 2 16,10-15-3-16,-12 26 0 15,6-7-1-15,2-1-1 16,0 0 5-16,1 0-5 16,1 0 7-16,2-18-10 15,6 25 7-15,-6-25-7 16,13 14 7-16,-13-14-4 0,17-3 0 16,-17 3-1-16,19-11-6 15,-19 11 8-15,16-19-9 16,-16 19 10-16,10-20-9 15,-10 20 6-15,6-13-6 16,-6 13 6-16,0 0-2 16,0 0 0-16,0 0 1 15,0 0-1-15,0 0 0 16,17-13 0-16,-17 13 0 16,22-6 1-16,-8 8 2 15,1-5 1-15,1 3 2 16,-2 0-1-16,-1 3-1 15,-13-3 3-15,22 0-2 0,-22 0 0 16,0 0 1-16,15-2 0 16,-15 2-4-16,0 0 2 15,0 0 0 1,0 0-1-16,0 0 1 0,0 0-4 16,0 0 1-16,0 0 1 15,0 0 0-15,0 0 0 16,15 16 0-16,-15-16 1 15,16 10-1-15,-16-10 2 16,20 6-1-16,-7-3 0 16,0-5 4-16,1-1-4 15,2-2-2-15,0-2 1 0,1-2-2 16,2 0 2 0,0-4-1-16,-3-3 1 15,4 6-5-15,-4-1 7 16,0 1 1-16,-16 10-3 0,17-12 3 15,-17 12 1-15,0 0 0 16,0 0-1-16,0 0 0 16,0 0-2-16,-7 20 2 15,7-20 0-15,-9 35 0 16,6-11-5-16,6 5 6 16,3 7-7-16,1 9 8 15,5 1-7-15,1 11 7 16,0 0-9-16,3 1 6 0,-5 4-5 15,-1-6 2 1,-3-4-2-16,-4-11 0 0,-3-4 1 16,-3-14 0-1,-4-8 1-15,7-15 0 0,-23 8 1 16,6-11-2-16,-2-12 2 16,0-11 2-16,3-9-2 15,3-3 0-15,5-2-1 16,8-6-1-16,7-9-4 15,6-3-8-15,10 5-11 16,0 2-27-16,10 7-33 16,-8-11-6-16,4 12 5 0,-11-11 27 15</inkml:trace>
  <inkml:trace contextRef="#ctx0" brushRef="#br1" timeOffset="220859.9005">7611 16184 147 0,'-26'18'96'0,"13"1"-7"15,0-8-38-15,13-11-44 16,0 0-5-16,13-14-11 15,11 11-18-15,0-12-56 16,15 15-6-16,-3-10-1 16,10 6-3-16</inkml:trace>
  <inkml:trace contextRef="#ctx0" brushRef="#br1" timeOffset="249470.0464">8489 15776 75 0,'0'0'84'0,"-19"20"-6"16,6-14-6-16,-2-3-64 16,15-3-7-16,-23 19 2 15,10-6 0-15,0 10 1 16,-1 7 1-16,1 8 2 15,-3 4 4-15,3 9-6 16,2 11 4-16,1 3-9 16,2-1 8-16,4-1-9 15,3-3 4-15,1-3 1 0,2-6-1 16,3-2 0-16,-1-15-1 16,5-6 6-1,-2-4-7-15,2 2 8 16,-1-4-6-16,1-8 3 0,0 1-4 15,-9-15 3-15,15 23-5 16,-15-23 1-16,13 23-1 16,-13-23-2-16,11 16 1 15,-7-3 1-15,-4-13-1 16,7 14 0-16,-7-14 0 16,0 0-2-16,4 18-3 15,-4-18-2-15,0 0-8 0,0 0-11 16,0 0-36-16,0 0-21 15,0 0-3 1,0 0 0-16</inkml:trace>
  <inkml:trace contextRef="#ctx0" brushRef="#br1" timeOffset="251605.978">8581 16564 35 0,'0'0'85'0,"1"17"1"16,-1-17-6-16,0 0-39 15,0 0-30-15,0 0-1 16,0 0-9-16,0 0-2 16,0 0-1-16,0 0-5 0,0 0 5 15,0 0 1-15,19 5 5 16,-19-5-4-16,16 0 4 15,-16 0 1-15,19-13-1 16,-19 13 1-16,19-23-2 16,-11 8-4-16,1-2 4 15,-2-1-1-15,0-3 1 16,1 1-2-16,-1-6 0 16,-1-2-1-16,-2-6 1 15,0 2 0-15,-1-6-1 16,-1 1 0-16,-1 7-1 15,-1-2 2-15,-3 0 1 0,-1 6 0 16,-2 4-1-16,0 4-1 16,-2 2 1-16,8 16-1 15,-16-25 1-15,16 25-1 16,-16-13-1-16,16 13 0 16,0 0 1-16,-18 0 0 15,18 0 0-15,-10 18 1 16,7-5 1-16,-1 2-3 15,0 10-1-15,1 2 3 16,0 1-1-16,2 9 1 16,1-2-1-16,1 5 2 15,0 1-1-15,4 2 3 16,1-7 0-16,-1-1-1 0,4-5 0 16,0-3 0-16,-1-6-1 15,2 0-1-15,-1-8-2 16,-9-13 1-16,16 18-1 15,-16-18 1-15,0 0 0 16,14-2-1-16,-14 2-1 16,5-16 2-16,-5 16 0 15,4-24 2-15,-2 8 0 16,-2 3-1-16,0 13 0 16,4-15 0-16,-4 15 1 15,0 0 0-15,0 0 1 16,17 9-4-16,-17-9 2 0,19 17 1 15,-19-17-1-15,23 13-1 16,-23-13 2-16,25 15-1 16,-25-15-2-1,17 14 2-15,-17-14-1 0,13 13 4 16,-13-13-3-16,0 0-1 16,14 15-1-16,-14-15 1 15,0 0 1-15,0 0-2 16,18-3 0-16,-18 3-4 15,11-16 5-15,-11 16-1 16,13-23 0-16,-13 23 3 16,12-22-1-16,-12 22 0 15,8-16 2-15,-8 16 1 0,0 0-1 16,0 0 1 0,0 0 3-16,0 0-6 15,0 0 0-15,0 0 0 16,0 0-1-16,0 0-2 0,0 0 1 15,0 0 1-15,0 0-3 16,0 0 3-16,0 0 0 16,0 0 1-16,0 0 0 15,0 0 1-15,0 0-1 16,0 0 0-16,0 0 0 16,0 0-1-16,0 0 2 15,0 0-2-15,0 0 0 0,0 0 1 16,0 0-1-16,5 19 0 15,-5-19-1-15,0 0 1 16,7 15-1 0,-7-15 2-16,0 0-1 0,14 15-1 15,-14-15 2-15,0 0-1 16,16 8 1-16,-16-8 0 16,0 0-2-16,15 4 1 15,-15-4 0-15,0 0 2 16,13-10-4-16,-13 10 2 15,0 0 1-15,13-17-1 16,-13 17 0-16,7-16 0 16,-7 16-1-16,0 0 1 0,8-15 2 15,-8 15-3 1,0 0 4-16,0 0-3 16,-4-14 1-16,4 14 1 15,0 0-1-15,-13-9-1 0,13 9 0 16,0 0-1-16,0 0-4 15,-13 4 5-15,13-4-2 16,0 0 1-16,4 18 2 16,-4-18 0-16,8 14 0 15,-8-14-1-15,0 0 3 16,13 19-1-16,-13-19-1 16,0 0 0-16,0 0-4 0,13 3-2 15,-13-3 2-15,0 0 0 16,20-19-1-1,-20 19 1-15,16-14 3 16,-16 14-1-16,14-13 2 0,-14 13 3 16,0 0-2-16,15-5 2 15,-15 5-2-15,0 0 1 16,0 0-4-16,14 10 1 16,-14-10 0-16,0 0-1 15,20 11 0-15,-20-11 0 16,17 5 3-16,-17-5-4 15,22 9 3-15,-22-9 0 16,22 10-2-16,-22-10 1 16,23 4 0-16,-23-4 1 15,23 8-1-15,-10-7-1 16,0-1-2-16,0-1-1 16,1 2 2-16,-1 1-1 0,0-2-6 15,-13 0-5-15,25 1-11 16,-25-1-9-16,16 7-48 15,-16-7-3-15,0 0-2 16,-15-4-2-16</inkml:trace>
  <inkml:trace contextRef="#ctx0" brushRef="#br1" timeOffset="251820.1345">9010 16179 136 0,'0'0'94'0,"-9"-26"-5"0,9 26-13 16,6-25-78-16,-1 5-9 16,10-5-8-16,1 4 5 15,7 1-5-15,-2 5 7 16,5 8-1-16,-3 6 4 16,2 14-10-16,-9 1-50 15,0 15 2-15,-12-5-6 16,-4 8 6-16</inkml:trace>
  <inkml:trace contextRef="#ctx0" brushRef="#br1" timeOffset="251989.5261">8870 16195 141 0,'-15'1'104'15,"15"-1"-11"-15,-13 10-11 16,13-10-88-16,0 0-48 15,6-14-32-15,-6 14-6 16,14 0 1-16,-4 17 1 16</inkml:trace>
  <inkml:trace contextRef="#ctx0" brushRef="#br1" timeOffset="252172.8845">9051 16640 84 0,'-5'13'70'0,"7"5"11"16,-2-18-6-16,-10 17-22 15,10-17-31-15,0 0-49 16,0 0-45-16,-8-20-13 16,11-5-10-16,-5-21-10 15</inkml:trace>
  <inkml:trace contextRef="#ctx0" brushRef="#br1" timeOffset="253890.8431">9571 15814 66 0,'-6'-32'91'15,"7"18"-4"-15,-9-5 2 16,8 19-44-16,-10-13-21 16,10 13-6-16,0 0-5 15,-15 20-5-15,11 3-4 16,1 2 2-16,0 8-7 15,5 9-1-15,-1 5 3 0,3 5-3 16,4 7 6-16,0 8-4 16,4-1 5-1,2 5-7-15,2-5 7 0,-1-7-3 16,2-4-1-16,0-9-1 16,2-8-4-16,0-14 0 15,-2-14-1-15,0-2 0 16,3-14-4-16,-1-4 2 15,3-9 0-15,-3 0 2 16,1-14 1-16,-1-6 3 16,-2-3 1-16,-3-5-2 15,-2 8 7-15,-5-5-2 16,-3 8 4-16,-1 6-2 0,-4 10-1 16,1 20-1-16,-12-15 1 15,12 15 0-15,-16 18-3 16,5 8 3-16,-1 3-4 15,-1-1 1-15,2 3 0 16,-1 5 0-16,1 0 2 16,1 1-2-16,2-5 0 15,3-9 1-15,2-1-2 16,1-9 1-16,2-13-2 16,5 14 1-16,-5-14-3 15,16-14 0-15,-6-5 4 16,0-1-5-16,3 1 3 0,1 0 1 15,1 1-2-15,-1 3 3 16,-1 5 0-16,-13 10 2 16,22 2-3-16,-12 11 3 15,-3-1-1-15,0 7 2 16,-1 1-3-16,3 1-1 16,-2-1 1-16,3-3 0 15,-10-17-2-15,23 20-1 16,-9-18 1-16,2-8-3 15,3-3 5-15,-2-5-3 16,1 1 1-16,0-1-1 16,-2-7 3-16,-1 4 0 15,-2 3-1-15,-13 14 3 0,18-16-4 16,-18 16 4-16,13-5-1 16,-13 5-2-16,0 0-3 15,15 18-1 1,-15-18-2-16,11 21-2 0,-3-6-4 15,-8-15-8-15,16 21-11 16,-16-21-18-16,17 6-33 16,-16-20 0-16,7-5-2 15,-11-17 5-15</inkml:trace>
  <inkml:trace contextRef="#ctx0" brushRef="#br1" timeOffset="254006.9949">10188 16049 151 0,'-10'-16'89'0,"10"16"-5"15,-17 4-10-15,4-1-91 16,10 15-56-16,3-18-14 16,-14 33-4-16,4-19-5 15</inkml:trace>
  <inkml:trace contextRef="#ctx0" brushRef="#br1" timeOffset="254140.0501">10096 16883 132 0,'-19'58'79'16,"15"9"-51"-16,-24-44-22 0,15-14-73 15,-8-25-34-15</inkml:trace>
  <inkml:trace contextRef="#ctx0" brushRef="#br1" timeOffset="254443.2832">9497 16218 79 0,'-24'3'101'0,"24"-3"-5"15,-23 2-2 1,23-2-39-16,-16-8-46 0,16 8-3 16,0 0-9-16,0 0-8 15,1-16-4-15,11 3-4 16,15 3-10-16,5-12-11 16,14 5-16-16,-1-16-23 15,23 7-1-15,1-7 8 16,13 5 37-16</inkml:trace>
  <inkml:trace contextRef="#ctx0" brushRef="#br1" timeOffset="254841.2596">10458 15512 143 0,'7'30'107'0,"-5"-11"-7"15,2-2-11-15,-4-17-85 16,3 13-12-16,-3-13 1 0,14 15 0 15,-2-2 2-15,4 6 0 16,3 1 6-16,4 7 4 16,3 6 4-16,7 5 5 15,0 4-5-15,3 4 5 16,-4 0-4-16,0 8-6 16,-8 6-4-16,-7 4-9 15,-6 11-17-15,-22 3-67 16,-4 14 0-16,-19-1-5 15,-7 3-6-15</inkml:trace>
  <inkml:trace contextRef="#ctx0" brushRef="#br1" timeOffset="259257.1302">2805 17685 150 0,'0'0'81'16,"0"0"6"-16,0 0-14 15,0 0-65-15,0 0-9 16,0 0 2-16,0 0 10 16,0 0-8-16,0 0 5 15,0 0-4-15,0 0-7 16,-26 62 1-16,26-62 4 0,0 0-2 15,0 0-9-15,0 0 10 16,0 0 1 0,0 0-7-16,0 0 7 15,0 0 9-15,0 0-10 16,0 0-8-16,0 0 21 0,0 0-11 16,0 0-14-16,0 0 18 15,0 0 6-15,0 0-16 16,0 0 3-16,0 0-1 15,0 0-16-15,0 0 13 16,0 0 14-16,0 0-14 16,0 0 3-16,0 0 2 15,0 0-1-15,0 0 8 16,0 0-7-16,0 0 2 16,0 0-14-16,0 0 6 15,0 0-9-15,0 0 16 16,0 0-14-16,0 0 11 0,0 0 12 15,0 0-16-15,0 0-6 16,0 0-7-16,0 0-50 16,0 0-29-16,0 0 20 15,0 0-15-15</inkml:trace>
  <inkml:trace contextRef="#ctx0" brushRef="#br1" timeOffset="261371.1237">3720 17526 18 0,'6'-23'75'16,"-3"-4"6"-16,-8-1-8 15,2-12-57-15,-4 8-3 0,1-7-1 16,-4 10-6 0,-1 5-2-16,-4 11 0 15,-2 10-4-15,-3 6 2 16,-3 13 2-16,-2 16-1 0,-1-8 4 15,26-24 0-15,-52 66 8 16,52-66 3-16,-47 73-8 16,47-73 6-16,-33 63-11 15,33-63 7-15,0 0-12 16,-16 66 9-16,16-66-18 16,0 0 13-16,18 61 2 15,-18-61-3-15,0 0-5 16,0 0 6-16,60 29 6 15,-60-29-4-15,0 0 1 16,0 0-12-16,73-9 6 16,-73 9-2-16,0 0 1 15,0 0-12-15,65-42 7 0,-65 42-9 16,0 0 8-16,28-46-2 16,-28 46 2-16,0 0-6 15,0 0 22-15,14-36-10 16,-14 36-4-16,0 0 6 15,0 0 7-15,0 0 4 16,0 0-5-16,0 0 0 16,0 0-15-16,0 0 15 15,0 0-10-15,56 69 11 16,-56-69-7-16,0 0-1 16,0 0-10-16,54 77 8 15,-54-77 11-15,0 0-3 0,41 62 4 16,-41-62-7-16,0 0-6 15,0 0-7-15,47 58 16 16,-47-58-3-16,0 0-16 16,0 0 9-16,0 0 1 15,0 0-5-15,0 0 6 16,0 0 10-16,0 0-18 16,0 0 10-16,0 0 12 15,0 0-11-15,0 0-12 16,-34-58 17-16,34 58-7 15,0 0-1-15,22-78 11 16,-22 78-12-16,0 0 2 16,0 0 1-16,66-65 10 0,-66 65-11 15,0 0-8-15,0 0 1 16,68 7 0-16,-68-7 3 16,0 0 3-16,0 0 6 15,0 0-4-15,0 0-6 16,54 68 18-16,-54-68-15 15,0 0-2-15,0 0-26 16,0 0-68-16,0 0 4 16,0 0-10-16,0 0 16 15</inkml:trace>
  <inkml:trace contextRef="#ctx0" brushRef="#br1" timeOffset="261526.8806">3923 17542 94 0,'0'0'37'15,"2"67"-34"-15,-2-67-6 16,-9-25-85-16</inkml:trace>
  <inkml:trace contextRef="#ctx0" brushRef="#br1" timeOffset="262133.7088">4398 17655 145 0,'0'0'106'16,"0"0"-11"-16,0 0-12 16,0 0-83-16,0 0 4 15,0 0-7-15,0 0-4 16,-60 27-8-16,60-27 7 0,0 0 9 16,-61-8 4-1,61 8-1-15,0 0 2 16,-65-9 1-16,65 9-10 0,0 0 19 15,0 0-8-15,0 0-4 16,0 0-10-16,0 0 18 16,0 0-12-16,0 0-7 15,0 0 4-15,0 0-1 16,0 0 2-16,0 0-3 16,0 0 4-16,0 0-15 15,0 0 4-15,61 24 15 16,-61-24 5-16,0 0-6 15,0 0 1-15,0 0 14 16,65-40-11-16,-65 40 0 16,0 0 10-16,0 0-13 15,0 0 1-15,0 0-3 16,62-3-1-16,-62 3-13 0,0 0 15 16,0 0 8-16,0 0-12 15,0 0 13-15,62 48-9 16,-62-48 0-16,0 0-2 15,0 0 9-15,0 0-17 16,0 0-8-16,66 23-21 16,-66-23-61-16,0 0 5 15,0 0-1-15,20-45-12 16</inkml:trace>
  <inkml:trace contextRef="#ctx0" brushRef="#br1" timeOffset="262410.595">3981 17039 157 0,'2'23'119'15,"-7"-4"-14"-15,5-19-12 16,-4 17-100-16,4-17-10 16,-3 20-2-16,3 13-3 15,6 28-9-15,-5 2-43 0,9 8-16 16,-4 8-7-16,3-7 6 16</inkml:trace>
  <inkml:trace contextRef="#ctx0" brushRef="#br1" timeOffset="266212.1875">5150 17098 54 0,'-7'17'87'16,"7"-17"1"-16,-15 3-8 15,15-3-73-15,-19 7-4 16,19-7-1-16,-18 15-3 15,8 2 2-15,0 19 0 16,-1-1 2-16,0 2-1 16,11-37 1-16,-16 103 9 15,16-103 2-15,-6 112 9 16,6-112-21-16,12 81 19 16,-12-81-22-16,29 63 18 15,-29-63-6-15,0 0-5 0,72 54-8 16,-72-54-4-16,0 0 16 15,81 29-12-15,-81-29 14 16,0 0-19-16,65 13 9 16,-65-13-11-16,0 0 9 15,0 0-5-15,0 0-6 16,0 0 3-16,0 0-6 16,0 0 13-16,0 0-12 15,-44-62 16-15,44 62-2 16,0 0 5-16,0 0 9 15,-70-28-8-15,70 28-3 16,0 0-5-16,0 0 10 16,0 0-7-16,0 0-10 0,0 0-7 15,0 0-10-15,0 0 11 16,0 0 16-16,0 0-10 16,0 0-5-16,80 15 4 15,-80-15 12-15,61-21 10 16,-61 21 4-16,59-28-5 15,-34 6-15-15,-2-10 1 16,-3-10 5-16,-4 5-10 16,-2-8-1-16,-4 2-7 15,-1 4 7-15,-6 6-6 16,1-2 17-16,-4 35-1 16,0-14 6-16,0 14-4 0,-7 16 1 15,4 7-1-15,-1 5-2 16,1-9 1-1,0 7-3-15,3 4 0 0,3-1-5 16,0-1 14-16,-3-28-12 16,0 0 10-16,26 57 4 15,-26-57-3-15,0 0-7 16,0 0 8-16,65 76-7 16,-65-76 7-16,0 0-7 15,62 21-2-15,-62-21 3 16,0 0-4-16,62 19 10 15,-62-19-3-15,0 0 5 16,0 0-17-16,0 0 7 0,60 24 9 16,-60-24-12-16,0 0 3 15,0 0 3 1,0 0-2-16,0 0-13 16,0 0 17-16,0 0-2 0,0 0-20 15,0 0-24-15,-65 55-43 16,65-55-22-16,0 0 5 15,-72-30 2-15</inkml:trace>
  <inkml:trace contextRef="#ctx0" brushRef="#br1" timeOffset="266546.2449">5450 17371 113 0,'6'15'94'16,"-6"-15"2"-16,7 18-16 15,-7-18-77-15,10-19-4 0,-10 19-3 16,27-10-3-16,-8-3 2 16,3 13-4-16,2 9 4 15,2-7-1-15,3 3 3 16,0-4 2-16,1 11 3 16,-1-5 3-16,0-4-3 15,-1-12 2-15,-2-2 0 16,-3 9 1-16,-5 4-1 15,-2-4-1-15,-6-12-2 0,-10 14 0 16,16 7 1 0,-16-7 2-16,0 0-3 15,0 0-1-15,0 0-4 16,0 0-12-16,0 0-35 0,0 0-39 16,0 0-6-16,0 0 3 15</inkml:trace>
  <inkml:trace contextRef="#ctx0" brushRef="#br1" timeOffset="267179.9611">6089 17184 8 0,'0'0'80'0,"-19"-5"-3"16,19 5-34-16,-17-3-10 15,17 3-6-15,-16 0-4 16,16 0-2-16,0 0-5 16,-16-3-4-16,16 3-6 15,-3 19-3-15,5-4-1 16,2 7-1-16,3 21-3 16,2 8 4-16,-9-51 11 15,20 99-11-15,-20-99 12 0,21 90 3 16,-21-90 5-16,15 78-6 15,-15-78 5-15,0 0-7 16,0 0-12-16,19 63-2 16,-19-63-2-16,0 0-5 15,0 0-8-15,0 0-14 16,12 58-19-16,-12-58-48 16,0 0 2-16,0 0-1 15,23-24 9-15</inkml:trace>
  <inkml:trace contextRef="#ctx0" brushRef="#br1" timeOffset="267558.9202">6308 17352 32 0,'0'0'85'15,"18"-15"8"-15,-18 15-9 16,-5-14-64-16,5 14-20 16,-17 11-19-16,9 7 5 15,-10 1-8-15,1 4 16 16,17-23-8-16,-41 67 29 15,41-67-10-15,-37 60 24 16,37-60-2-16,-27 65 2 16,27-65 7-16,0 0-21 15,0 0 7-15,0 0-25 16,0 0 19-16,0 0-16 0,0 0 0 16,0 0 1-16,0 0-4 15,69 25 8 1,-69-25-6-16,0 0 3 0,81-13-9 15,-81 13 5 1,0 0 16-16,72 8-5 0,-72-8-17 16,0 0 11-16,0 0-9 15,65 27 6-15,-65-27-6 16,0 0-5-16,0 0-18 16,0 0-43-16,0 0-21 15,0 0-1-15,0 0-1 16</inkml:trace>
  <inkml:trace contextRef="#ctx0" brushRef="#br1" timeOffset="267919.2641">6552 17176 56 0,'13'-3'93'0,"-13"3"-8"15,0 0-1-15,0 0-74 16,5-16-12-16,-5 16 0 15,-3-13 2-15,3 13 1 16,0 0 1-16,0 0 2 16,-15 32 4-16,12 1 1 15,1 4 1-15,-3 21 8 16,4 1-10-16,1-59 17 0,3 109-16 16,-3-109 11-16,7 102-6 15,-7-102-4-15,7 88 3 16,-7-88-4-16,0 0-8 15,10 69-3-15,-10-69 12 16,0 0-10-16,0 0-5 16,13 64 0-16,-13-64-17 15,0 0-10-15,0 0-16 16,0 0-53-16,0 0 2 16,0 0 2-16,0 0 14 15</inkml:trace>
  <inkml:trace contextRef="#ctx0" brushRef="#br1" timeOffset="268421.8961">6826 17284 28 0,'3'22'82'0,"-3"-8"-11"0,0-14 4 15,0 0-70 1,0 0-4-16,0-16-2 16,0 16 13-16,0 0 2 15,0 0 7-15,0 0 2 0,0 0-2 16,-11 17-2-16,11-17-4 15,-6 21-3-15,6-21-4 16,0 0-2-16,0 0-5 16,0 0-2-16,0 26 3 15,0-26 8-15,0 0-11 16,16 59 14-16,-16-59-3 16,16 75-2-16,-16-75-3 15,17 85 11-15,-17-85-14 16,13 87 6-16,-13-87-6 15,0 0 1-15,13 75-2 16,-13-75 2-16,0 0-12 16,0 0-1-16,0 0-4 15,0 0-12-15,0 0 1 0,0 0-32 16,0 0-27-16,0 0-8 16,0 0 13-16,0 0-8 15</inkml:trace>
  <inkml:trace contextRef="#ctx0" brushRef="#br1" timeOffset="269196.3202">7036 17578 66 0,'0'0'96'15,"0"0"-8"-15,0 0-5 16,0 0-39-16,0 0-31 16,0 0-4-16,0 0-5 15,0 0-2-15,-61 28-8 0,61-28 16 16,0 0-8-16,0 0-10 15,-58 43 19-15,58-43-6 16,0 0-6 0,0 0 5-16,0 0-1 0,-14 65 0 15,14-65 4-15,0 0-7 16,0 0-1-16,0 0 8 16,0 0-2-16,43 58 4 15,-43-58-12-15,0 0 6 16,0 0-2-16,69 13 0 15,-69-13-4-15,0 0 8 16,77-23-6-16,-77 23-10 16,0 0 17-16,72-48-21 0,-72 48 12 15,0 0 14-15,43-66-5 16,-43 66-16-16,0 0 13 16,0 0 11-16,0 0-9 15,0 0 1-15,0 0-7 16,0 0-8-16,0 0 2 15,0 0 15-15,0 0-10 16,0 0-3-16,0 0-4 16,0 0 16-16,0 0-2 15,0 0 5-15,0 0-1 16,-4 62-14-16,4-62 9 16,0 0 0-16,0 0 6 0,0 0-10 15,0 0-5-15,0 0 6 16,0 0-6-16,0 0 12 15,0 0-15-15,0 0 8 16,0 0 1-16,0 0 1 16,0 0 4-16,58 0-16 15,-58 0 16-15,0 0-5 16,0 0 1-16,0 0-2 16,57 56-9-16,-57-56 9 15,0 0-4-15,44 66 12 16,-44-66-15-16,24 67 0 15,-24-67 10-15,0 0-7 16,9 80 10-16,-9-80-8 0,0 0 4 16,-12 60-2-16,12-60 6 15,0 0-8-15,0 0 0 16,0 0 1 0,26-77-15-16,-26 77-21 0,65-133-63 15,-27 18 1-15,8-18-8 16,-3-14 3-16</inkml:trace>
  <inkml:trace contextRef="#ctx0" brushRef="#br1" timeOffset="274361.8913">7935 17783 176 0,'0'0'109'0,"-16"59"-11"16,16-59-18-16,0 0-57 0,0 0-3 16,0 0-12-16,0 0-13 15,0 0 6-15,0 0-11 16,0 0 1-16,0 0 0 16,0 0 18-16,0 0-18 15,0 0 7-15,0 0 8 16,34 78-8-16,-34-78-12 15,0 0-29-15,-17 67-52 16,17-67-9-16,0 0 8 16,0 0-8-16</inkml:trace>
  <inkml:trace contextRef="#ctx0" brushRef="#br1" timeOffset="275502.3922">8386 17492 141 0,'13'76'90'0,"-13"-76"-2"16,0 0-10-16,12-27-75 15,-11 9-8 1,1 5-3-16,-4-10-1 15,1 3-3-15,-2-1 13 0,-4-10-3 16,-1 17 10-16,8 14-8 16,-23-3 10-16,9-1-11 15,-1 15 8-15,15-11 6 16,0 0-5-16,-57 77 5 16,57-77-7-16,-39 65 6 15,39-65-10-15,-33 73 17 16,33-73-16-16,0 0 8 0,-29 84-10 15,29-84 4 1,0 0-6-16,6 58 7 16,-6-58-8-16,0 0 0 15,0 0-1-15,0 0-6 0,75-8 15 16,-75 8-5-16,0 0 0 16,66-56-7-16,-66 56 16 15,0 0-14-15,50-76 15 16,-38 54-3-16,-12 22-13 15,0 0 7-15,20-36-1 16,-20 36 0-16,0 0-7 16,0 0 5-16,0 0 1 15,0 0-8-15,25 58 6 16,-25-58-5-16,0 0 16 16,24 80-2-16,-24-80 1 15,19 70-1-15,-19-70-5 16,0 0 3-16,27 78-4 0,-27-78-3 15,0 0 2-15,0 0-10 16,15 70-1-16,-15-70 10 16,0 0-3-16,0 0 2 15,0 0 5-15,0 0 4 16,0 0-19-16,0 0 18 16,0 0-8-16,0 0 1 15,-54-73-4-15,54 73 7 0,-4-62 4 16,4 62-9-1,4-65 17-15,-4 65-16 16,16-64 5-16,-4 38-3 16,1 3-1-16,1-4-4 0,-14 27-4 15,31-29 10-15,-16 20-12 16,-15 9 12-16,0 0 2 16,0 0 2-16,0 0-1 15,52 61-1-15,-52-61 1 16,0 0 3-16,15 66 0 15,-15-66-12-15,0 0-6 16,0 0-29-16,8 64-41 16,-8-64-7-16,0 0-6 15,0 0-1-15</inkml:trace>
  <inkml:trace contextRef="#ctx0" brushRef="#br1" timeOffset="275640.6368">8554 17486 141 0,'0'0'93'0,"-18"-25"-20"16,18 25 0-16,-14-15-81 16,-1-29-72-16,13 17-6 15,-6-5-3-15,11 8-4 16</inkml:trace>
  <inkml:trace contextRef="#ctx0" brushRef="#br1" timeOffset="276529.4297">8630 17311 56 0,'22'13'89'15,"2"9"-2"-15,-8-16 3 16,0 7-46-16,-3 0-14 0,0 1-17 16,-13-14 4-16,19 12-16 15,-19-12-1-15,14 14 2 16,-14-14-14-16,0 0 14 16,9 13 0-16,-9-13 2 15,0 0 2-15,-6 16 5 16,6-16-2-16,0 0 1 15,-17 65 9-15,17-65-6 16,0 0-9-16,-16 75 6 16,16-75-1-16,0 0-6 15,0 0 3-15,-6 65 0 16,6-65-4-16,0 0-11 16,0 0 14-16,0 0-6 0,0 0-3 15,0 0 6-15,0 0-1 16,0 0-8-16,0 0 11 15,0 0 7-15,0 0-15 16,0 0-1-16,0 0 9 16,58-59 7-16,-58 59-17 15,-2-18 16-15,2 18-16 16,0 0-2-16,0 0 15 16,0 0-7-16,0 0-6 15,0 0 4-15,0 0 10 16,0 0-9-16,0 0 6 15,0 0-6-15,0 0 2 0,0 0 7 16,0 0-9-16,59 32-1 16,-59-32 4-1,0 0-11-15,0 0 10 16,0 0 8-16,45-14-14 0,-45 14-3 16,15-15 10-16,-15 15-8 15,11-21-2-15,-11 21 10 16,0 0-7-16,0 0-2 15,0 0 5-15,0 0 3 16,0 0-3-16,0 0 6 16,0 0 1-16,0 0-7 15,0 0 5-15,0 0 4 16,0 0-7-16,0 0 0 0,55 59 2 16,-55-59 0-16,0 0-4 15,0 0 14 1,0 0-16-16,4-23-1 15,-4 23 6-15,0 0-1 0,15-22-1 16,-15 22-5-16,16-11 5 16,-16 11-9-16,0 0 8 15,0 0 6-15,0 0-5 16,0 0 7-16,70 26 0 16,-70-26 0-16,0 0-2 15,0 0-3-15,0 0 7 16,58 57-8-16,-58-57 5 0,0 0-13 15,0 0 7 1,0 0-8-16,0 0 6 16,59 13 2-16,-59-13-24 15,0 0-11-15,0 0-59 0,61-21 3 16,-61 21-3-16,0 0-2 16</inkml:trace>
  <inkml:trace contextRef="#ctx0" brushRef="#br1" timeOffset="277133.0109">8868 17000 146 0,'0'0'97'0,"-3"16"-1"16,3-16-6-16,-10-19-85 15,10 19-5-15,4-19 2 16,-4 19 0-16,9-20 0 16,-9 20-1-16,19-10-1 0,-19 10 0 15,27 3-1-15,-11 4 2 16,1 9-3-16,-1 8-4 15,-1 5-9-15,-1 7-17 16,-11-10-56-16,4 16 5 16,-15-9-9-16,0 2 3 15</inkml:trace>
  <inkml:trace contextRef="#ctx0" brushRef="#br1" timeOffset="277938.3829">9510 17433 173 0,'9'37'104'0,"-9"-37"-14"0,10 27-9 16,-10-27-87-16,0 0-11 16,0 0 9-1,16-11-6-15,-16 11-4 16,8-35 7-16,1 18 0 0,0-16 8 16,-1 0-6-16,1-11 12 15,-2 1-11-15,1-6 11 16,-4 4-1-16,-1 1 3 15,-8 6 3-15,0 8 1 16,-1 4 0-16,-1 7-1 16,7 19-1-16,-13-25 2 15,13 25-3-15,0 0-2 16,-10-15-2-16,10 15-4 0,0 0 1 16,1 13 0-16,3 1 2 15,1 13-2-15,0 4 1 16,3 2 1-1,-1 10 0-15,2 5 1 0,1-1 10 16,-2-2-4-16,-1-7 2 16,2 1-2-16,-2-5 4 15,1-1-6-15,-8-33 3 16,11 55-2-16,-11-55-22 16,0 0-14-16,19 70-55 15,-19-70 0-15,0 0-3 16,0 0-7-16</inkml:trace>
  <inkml:trace contextRef="#ctx0" brushRef="#br1" timeOffset="278339.2393">9767 17112 135 0,'6'22'88'0,"-6"-22"-1"15,1 32-4-15,-8-12-70 16,10-6-23-16,-2 2 6 16,4 4 4-16,0 8 3 15,3-1 14-15,2 6-4 16,0-1 4-16,6-10-6 16,1 2 0-16,0-1-4 15,4-14 4-15,-4 4-14 16,-1-9-10-16,-2-9 9 0,-14 5-7 15,15-22 8-15,-17-4-6 16,-4 1 7-16,-7-2-6 16,0-11 12-16,-5 8 0 15,-1 9-3-15,-3-5 1 16,1 11-4-16,-1 12-3 16,2 2-6-16,1 14-3 15,0 0-8-15,5 10-18 16,-5-12-50-16,10 11 7 15,9-22-10-15,0 0 14 16</inkml:trace>
  <inkml:trace contextRef="#ctx0" brushRef="#br1" timeOffset="283686.394">10162 17086 66 0,'0'0'84'16,"0"0"0"-16,-20-4-2 15,20 4-55 1,-11-16-9-16,11 16-4 0,0 0 0 16,0 0-2-16,-9-13-2 15,9 13 0-15,0 0-3 16,4 16-3-16,-4-16-2 16,12 23-3-16,-5-7-1 15,2-2 1-15,-1 11-1 16,1-3 2-16,0 9 11 15,-2 7-12-15,-1-6 11 0,-3 5-5 16,-1 6 7-16,-2-43-7 16,8 93 7-1,-8-93-11-15,10 65-20 16,-7-48-9-16,5 5-30 0,-8-22-30 16,0 0-8-16,2-13-3 15,-2-11 5-15</inkml:trace>
  <inkml:trace contextRef="#ctx0" brushRef="#br1" timeOffset="284136.2842">10331 17222 42 0,'19'-15'77'0,"3"7"4"0,-9-9-6 16,-13 17-53-16,14-15-8 15,-14 15 0-15,0 0-6 16,0 0 0-1,0 0 0-15,-16 15 2 0,2-1-3 16,-2 3 4-16,-2-4-2 16,3 5-4-16,0-4 2 15,1 2-3-15,14-16 0 16,-20 21-3-16,20-21 0 16,0 0-1-16,-12 18-2 15,12-18 2-15,0 0-2 16,6 14 8-16,-6-14 3 0,13 15-7 15,-2-1 0-15,2-5-2 16,2-6-1 0,5-6 2-16,2 4-1 15,4-14-5-15,-2 2-6 0,3-8 11 16,-2-4 2-16,0 10-1 16,-2 3 2-16,-5 8-1 15,-2-6 1-15,-16 8-3 16,22 20 0-16,-22-20-7 15,10 20-9-15,-10-20-9 16,7 23-24-16,-7-23-41 16,0 0 2-16,0 0-5 15,-4-22 44-15</inkml:trace>
  <inkml:trace contextRef="#ctx0" brushRef="#br1" timeOffset="284487.4503">10728 16808 148 0,'0'0'96'15,"17"-9"-6"-15,-17 9-9 16,0 0-79-16,0 0-5 16,0 0-2-16,-13 15 2 15,8 6 4-15,-1 5-2 16,-1 4 4-16,-1 12 1 15,3 3 0-15,0 0-3 16,2 13 4-16,0 2-4 16,2-4 5-16,1 14 3 0,-1-13-7 15,-2-6 7-15,3-51-4 16,-5 98 4-16,5-98-7 16,-1 66 5-16,1-66-1 15,0 0-11-15,0 0 0 16,-2 58-12-16,2-58-7 15,0 0-32-15,0 0-35 16,0 0 4-16,6-13-16 16,-1-17 13-16</inkml:trace>
  <inkml:trace contextRef="#ctx0" brushRef="#br1" timeOffset="286054.9185">10884 17182 96 0,'26'25'99'0,"-26"-25"-9"16,0 0-1-16,3 18-76 15,-3-18-14-15,0 0-1 16,-15 7-2-16,15-7 1 16,0 0-3-16,-13-16 5 15,13 16 0-15,0 0 4 16,0 0 0-16,-4-17 0 15,4 17 1-15,0 0-3 16,19-9 2-16,-19 9-1 0,21 10 1 16,-8-3-2-16,2 2 1 15,1 7-2-15,-1-2 0 16,3 12 2-16,1-4 1 16,1 4 8-16,-3 1-9 15,0-5-2-15,-1-2 2 16,0-5 10-16,-1-5-6 15,-2-10-4-15,-13 0 2 16,18-6-13-16,-18 6 8 16,13-22 1-16,-13 22 1 15,7-21-11-15,-7 8 7 16,-4 0 3-16,-2-6-3 16,-4 5 5-16,-3-4 3 0,-4 8-2 15,-3-11-4-15,0 9 1 16,1 3-2-16,0 6 4 15,3 11-3 1,16-8-1-16,-20 23-4 0,19-2 14 16,3 15-6-16,-2-36 8 15,29 91 1-15,-29-91-3 16,51 106 2-16,-51-106-4 16,57 104-5-16,-57-104-3 15,54 90 0-15,-54-90 2 16,27 76-5-16,-27-76 7 15,0 0-6-15,-21 64 9 0,21-64 4 16,0 0-11-16,-75 24 10 16,75-24-7-16,-65-6 1 15,65 6-1 1,0 0 0-16,-74-35-2 0,74 35 1 16,0 0 1-16,-10-60 0 15,10 60-1-15,40-61-4 16,-40 61 6-16,71-71-12 15,-32 29 2-15,3-8-7 16,-2-11 3-16,-1 2-5 16,-3 3-1-16,-4 2 12 15,-6 4-9-15,-7 11 17 0,-2 10-3 16,-4 12 10-16,-13 17 1 16,0 0 0-1,0 0-3-15,0 0-1 0,0 0-2 16,-11 20-1-1,-2-7-4-15,0 3 2 0,0 0-3 16,-2 11 4-16,2-8-3 16,2 10 0-16,1-5 12 15,2 2-4-15,4 2 6 16,3-12-9-16,1-2 7 16,2 0-15-16,4-1 14 15,-6-13-14-15,15-15-12 16,-15 15 6-16,18-35-5 0,-9 16 8 15,0 0-5-15,-1-14 13 16,0 7-9 0,-3 10 14-16,-2 3-2 15,0-2 0-15,-3 15 1 0,0 0-1 16,0 0-1-16,0 0-2 16,0 0-1-16,12 14-1 15,-12-14 1-15,11 20-2 16,-11-20 0-16,16 12 0 15,-3-5-1-15,-13-7 3 16,26 13 0-16,-13-15 2 16,0 4-1-16,-13-2 1 15,19-7 0-15,-19 7 1 0,0 0 1 16,11-13-2 0,-11 13-2-16,-1-13 0 15,1 13 0-15,0 0-1 16,0 0 1-16,0 0-2 0,0 0-1 15,3 13 2-15,-3-13 1 16,20 8-1-16,-4 10 1 16,0-4 1-16,2 8 0 15,3-18 0-15,-1 2 0 16,0 0 0-16,-4 2 0 16,0-1 0-16,-16-7-1 15,20-7 2-15,-20 7 12 0,0 0-10 16,13 26 5-1,-13-26-8-15,0 0 10 16,13 80-14-16,-13-80 14 16,14 82-14-16,-14-82-4 0,22 78 10 15,-22-78 0-15,20 66 5 16,-20-66-4-16,0 0 8 16,5 79-17-16,-5-79 16 15,0 0 0-15,0 0-8 16,0 0-4-16,0 0 1 15,-64 41-3-15,64-41 2 16,0 0 9-16,0 0-7 16,0 0-10-16,-45-58 1 15,45 58-5-15,0 0-12 16,19-59-19-16,-19 59-44 16,20-52-10-16,-17 10-1 15,0 0 5-15</inkml:trace>
  <inkml:trace contextRef="#ctx0" brushRef="#br1" timeOffset="286216.9802">11252 16886 200 0,'-15'17'102'15,"14"0"-15"-15,1-17-20 16,0 0-127-16,42-24-35 15,5-2-4-15,15-4-3 16</inkml:trace>
  <inkml:trace contextRef="#ctx0" brushRef="#br0" timeOffset="295580.407">1576 13053 1 0,'0'0'10'15,"0"0"-5"-15,0 0-2 16,0 0-21-16,4-20 18 15</inkml:trace>
  <inkml:trace contextRef="#ctx0" brushRef="#br0" timeOffset="297798.3299">1538 12945 128 0,'0'0'86'0,"0"0"-1"0,-14 5-3 16,14-5-65-16,0 0-6 16,0 0-2-16,0 0-3 15,0 0-2-15,0 0-3 16,0 0-1-16,-13-2 1 16,13 2-2-16,0 0 0 15,0 0 1-15,0 15 1 16,0-15-2-16,3 15 3 15,-3-15-2-15,1 24 1 16,-1-7 1-16,2 2-2 16,-1 1 0-16,-1 1 0 15,2 5 1-15,-2 3-4 16,1 2 3-16,2-1-2 0,0 2 2 16,0-1 0-16,1-2 0 15,0 4-1-15,1-5-1 16,-1-2 3-16,-2 0-1 15,0 0 0-15,1-2-1 16,0-1 1-16,-3 0 0 16,2 1 0-16,-1-3-1 15,-1 1 0-15,2-2 0 16,-2 3 1-16,0-1-1 16,-3 1 0-16,1-2 0 15,-1 0 0-15,2 0 0 16,-1-2 3-16,0-2-2 0,0-4 1 15,2-13-2-15,0 21 4 16,0-21-2-16,2 13 2 16,-2-13-2-1,0 0 0-15,4 13 0 0,-4-13-1 16,0 0 1-16,7 15-2 16,-7-15 1-16,6 15-2 15,-6-15 3-15,8 13-1 16,-8-13 0-16,11 13 0 15,-11-13 0-15,13 13-1 16,-13-13 1-16,0 0 0 16,18 16-1-16,-18-16 2 15,15 13-1-15,-15-13 0 0,16 10-1 16,-16-10 2-16,17 8-2 16,-17-8 1-16,22 8-1 15,-22-8 0 1,21 4 0-16,-21-4 0 0,25 3 2 15,-9-2-2-15,0 1 2 16,1-4 0-16,0 4 0 16,5-2-1-16,-1 1-1 15,3-1 0-15,-1 0 1 16,0-1 1-16,0-1-3 16,-2 2 2-16,4-3 0 15,-3 3 0-15,-1-2 1 0,1 0-1 16,0 4 0-16,-2 0 0 15,1 1 3 1,0 0-4-16,0-1 1 16,1-2-1-16,2-2 2 0,-1-1-1 15,1 0-1-15,0-1 1 16,-1 0 0-16,0-1 0 16,0 4-1-16,-1 1 2 15,0 0-2-15,-1 3 1 16,1-5 0-16,0 4 1 15,1-2 0-15,1-2 0 16,1 1-1-16,2-3 1 16,2-2-1-16,0-1 0 0,1 4 0 15,0-4-1 1,2 2 0-16,0 1 1 16,-2 1 1-16,0 2-3 0,1-2 1 15,-2 3 2-15,-1-2-2 16,1 2 1-16,0-1 0 15,2-1 0-15,-1-1-1 16,-1 1 2-16,0 2-1 16,-1-3 0-16,1 0 0 15,-1-3 0-15,-1 3 1 16,-2-1-2-16,-1 2 3 16,2 1-3-16,-3-2 2 0,3 2 0 15,-1-1-3 1,2 2 0-16,2-3 0 15,0 2 1-15,3-2-2 16,-1-1 2-16,2 1-1 0,2 0 0 16,0 0 1-16,-2 0 1 15,0 0 1-15,0 0-1 16,-1 2 0-16,-2-2-1 16,-1 0 0-16,3-1 2 15,-3 1 1-15,0 1-3 16,-2 0 2-16,0-3-2 15,-1 2 1-15,0 0 2 16,0 2-2-16,-3 1-1 16,1-4 0-16,0 2 2 15,-1-1-3-15,0 3 3 16,2-1-2-16,-1 2 1 16,1-1 0-16,2 2 0 0,1 1-1 15,2 0 1-15,-1-2 2 16,1 0-3-16,0 1 2 15,2-2-1-15,-3 0 0 16,0 0-1-16,0-2 2 16,0 1-1-16,-2-2-2 15,-1 2 2-15,-1-1-1 16,0 1 1-16,-1-1 0 16,2 2 0-16,0-1 1 15,-2 1-1-15,-1 1 0 16,2-1 1-16,-1 0 0 15,-1-1-1-15,2-1 0 0,-4 2-1 16,1-1 1-16,1-2 0 16,-1 0 2-16,1 0-3 15,0 2 1-15,3 1 0 16,3-3 0-16,0 2 2 16,0-1-3-16,1 2 1 15,2-1 0-15,1 2-1 16,-1-2 2-16,-2-2-1 15,-1 3 0-15,0-2 1 16,-2 2-1-16,0 0 0 16,1 0 0-16,-2-1 0 15,0 1 0-15,3 0-2 16,1-1 2-16,-1 1-4 0,1-2 4 16,-1 1-1-16,3-1-1 15,-2 1 1-15,3-1 1 16,-3 1 1-16,2-2-1 15,4-1 2-15,0-1-3 16,5 2 0-16,-1 1 2 16,3-1-1-16,1 0-1 15,0 0 0-15,0 1 2 16,-4 1-3-16,0 1 3 16,-2-1-1-16,0-1 0 15,-1 1-1-15,-1 1 1 16,-1-2 0-16,-2-1-2 0,0 5 3 15,0-4-1-15,-2 2 0 16,0 0 0-16,-2 0 1 16,0 2-2-16,1-2 1 15,2 3 0-15,-2-3 0 16,2 0 0-16,0-2-1 16,-2 2 1-16,0 2-2 15,-2-1 4-15,-5-1-2 16,-3 2 2-16,-4-2-2 15,-2 1 2-15,-14-1 0 16,18 3 0-16,-18-3 1 16,0 0-1-16,0 0 0 15,0 0-2-15,13 6-3 0,-13-6-17 16,0 0-34-16,0 0-36 16,0 0-4-16,-20-2-4 15</inkml:trace>
  <inkml:trace contextRef="#ctx0" brushRef="#br0" timeOffset="309964.2363">1511 12915 92 0,'0'0'79'16,"7"13"-9"-16,-7-13-14 16,0 0-68-16,0 0 2 15,0 0 4-15,0 0 3 16,0 0 2-16,6 14 1 0,-6-14 7 15,0 0 5-15,0 0 3 16,0 0-3-16,0 0-1 16,0 0-2-16,13 5-3 15,-13-5-3-15,14-3 2 16,-14 3-2-16,22 0-1 16,-6 0 0-16,0 1 1 15,3 1-1-15,-1-1 1 16,4-1 1-16,2 2-3 15,4-2 1-15,4-2 0 16,1 1-1-16,3-4 1 16,3 1 1-16,3 1-1 15,2 0-1-15,-2-1 1 0,2 1 1 16,-3-1 0-16,1 4 0 16,-1-2-4-1,-1 2 3-15,0 2-1 16,1-4-1-16,-1 2 0 0,1 0 1 15,-1-1-1-15,2-3 0 16,0 2 3-16,2-2-5 16,1 2 3-16,0 2-1 15,3-1 1-15,-1 2-1 16,2-1 0-16,2 0-1 16,-1-3 0-16,-1 1 3 15,3-9-4-15,0 1 4 0,0-3-3 16,-1 0 2-1,-1 2-1-15,-4 2 2 16,2 5-1-16,-2 1-2 0,0 7 2 16,-1 2-4-16,1 3 5 15,0-2-5-15,2 0 3 16,2-1-3-16,-1-5 4 16,0 2-2-16,-1-4 2 15,0-4 0-15,-4-2 0 16,-2 0 3-16,-1 1-3 15,-2-1 3-15,-2 1-3 16,1 1 3-16,-2 0-4 16,0 4 2-16,4-2-2 0,2 0 0 15,3 0 0-15,0 0-1 16,-1-1 2-16,0 0-2 16,-1-1 0-1,-3 1 1-15,-4 2 1 0,-3 0-2 16,-1-1 1-16,-1 0 1 15,-1-2-1-15,0 3 1 16,0-3-1-16,1 2 1 16,-2-4-2-16,2 3 1 15,0-1-1-15,-1 3 2 16,-1-4 0-16,0 3-2 16,1-1 0-16,-1-4 1 15,4 4 0-15,-1-3 0 16,2 0 0-16,1 1-2 15,0 0 1-15,-1 0 1 16,1 3 0-16,-1 3-1 0,1 2 2 16,-3 1 1-16,0 0-2 15,-2 1 1-15,0-1-3 16,-1 1 4-16,0-2-1 16,0-2 0-16,-2 0-1 15,-1 0-1-15,-1-2 1 16,-2 1 0-16,0-1 2 15,0 4-2-15,-1-1 0 16,-2 1 0-16,1 2 0 16,3-1 0-16,-1 1 1 15,3 1-2-15,2-1 1 16,4-1-2-16,3 1 2 16,1-2-1-16,0-1 1 0,3-2-1 15,0 1 0-15,0 0 1 16,0-2 0-16,-3 1 0 15,-2-1 0-15,1 2-1 16,-2 0 2-16,-1 2-1 16,0-1 0-16,0 1 0 15,-2-1-1-15,2 2 2 16,-4 0-1-16,1-2 0 16,0-1-2-16,0 0 2 15,0 0-1-15,-2-1 1 16,2-1-1-16,-1 1 1 15,2-1-1-15,-3 1 1 16,2 2 1-16,-1-1-2 0,-1 0 1 16,2 0 0-16,-3-1 1 15,1 0 1-15,-4-2-2 16,0 0 0-16,-2-2 1 16,-4 3 0-16,-1-1-1 15,-3 1 1-15,-13 2-1 16,18 0 0-16,-18 0 1 15,0 0 2-15,13 5-2 16,-13-5 0-16,0 0 1 16,0 0 1-16,0 0-1 15,0 0-2-15,12 14 2 0,-12-14-2 16,0 0 2-16,0 0-1 16,7 20 0-16,-7-20-2 15,0 22 3-15,0-8-2 16,0 2 1-16,0 4-1 15,0 1 1-15,2 0-1 16,-1 2 1-16,2-1 1 16,0 1-3-16,1 0 4 15,1 0-3-15,-1-3 2 16,-1 2-1-16,-2-2-1 16,1-3 1-16,-1 2 0 15,1-1 1-15,-4 0 1 16,2 4-2-16,-1 0 1 0,-1 2-1 15,1 1 3-15,-1 1-3 16,1 0 1-16,1 0-2 16,0-5 0-1,1 1-1-15,1-3 2 0,-1-4-1 16,-1 0-1-16,2-1 0 16,-1 1 1-16,-1-1 1 15,-1 4-2-15,-1 0 2 16,1 4-1-16,-2-3-3 15,1 1 4-15,0-3-3 16,0-1 4-16,2-3-6 16,0-13 6-16,-1 16-5 15,1-16 3-15,0 0-1 0,0 0 2 16,4 16-3-16,-4-16 2 16,1 17-2-16,1-4 1 15,-1 0-2-15,1 1 2 16,-2-14 2-16,1 22-4 15,-1-22 5-15,2 19-5 16,-2-19 6-16,0 0-4 16,0 0 4-16,0 0-2 15,0 0-1-15,4 13 0 16,-4-13 0-16,0 0 0 16,0 0-1-16,0 0-2 15,0 0-15-15,0 0-27 0,4 13-48 16,-4-13-5-16,-27-12-8 15,1-8 29-15</inkml:trace>
  <inkml:trace contextRef="#ctx0" brushRef="#br0" timeOffset="316034.605">5635 7878 1 0,'0'0'52'16,"0"0"28"-16,0 0-3 16,0 0-54-16,0 0-11 15,0 0-5-15,-15-6 1 0,15 6-2 16,0 0-2-16,0 0 1 15,0 0-1-15,-13 5 1 16,13-5-1-16,0 0 0 16,0 0 0-16,0 0 1 15,0 0 0-15,0 0-2 16,0 0 1-16,0 0-2 16,18 2 4-16,-18-2-3 0,0 0 0 15,18 6-2 1,-18-6 0-16,15 5 0 15,-15-5-1-15,16 5 2 16,-16-5-2-16,20 3 2 0,-20-3-2 16,23 6 1-16,-23-6-1 15,24 4 1-15,-8-2 0 16,2 1 0-16,2 1-1 16,1-1 1-16,4 0 1 15,2 2 1-15,2-2 2 16,3 0-3-16,1-3 1 15,2 0-1-15,-1-4 1 16,3 0-1-16,-1-2-2 16,-2-3 2-16,-1 1-3 15,1 2 3-15,-1 1 0 16,-1 1 1-16,-2 0 0 16,-3 2-2-16,1 1 1 0,-2 1-1 15,0-2 3-15,0 2-4 16,-3 0 0-16,-2-1-2 15,4 2 1-15,-1-2 1 16,4 0 1-16,1-2-1 16,2 1-1-16,3-1 2 15,-1-1-1-15,3 3 2 16,0-2-2-16,0 3 1 16,-1 0-1-16,-2 0-1 15,1 0 2-15,0-2-2 16,-1 1 1-16,-1-2 0 15,-1 0 1-15,2-3-1 0,1 2 0 16,-4 0 1-16,-3 2-4 16,-1 1 3-16,-3-1 2 15,-2 4-1-15,-3-2 0 16,-5 1-1-16,0 2 0 16,0 0 3-16,0-3-1 15,-13 0 1-15,25 4-4 16,-11-2 3-16,1-1-3 15,-1 2 2-15,1 0 0 16,-2-2 0-16,-13-1 2 16,21 3-3-16,-21-3 2 15,15 3 0-15,-15-3 1 16,0 0-1-16,0 0 1 0,0 0-1 16,0 0 0-16,0 0 1 15,0 0-1-15,0 0 1 16,0 0-2-1,0 0 3-15,0 0-4 0,0 0 1 16,0 0-3-16,0 0-7 16,13 3-15-16,-13-3-26 15,0 0-43-15,0 0-9 16,0 0 0-16,-9-14 58 16</inkml:trace>
  <inkml:trace contextRef="#ctx0" brushRef="#br0" timeOffset="317399.1222">7355 7542 22 0,'0'0'83'15,"0"0"0"-15,0 0-37 0,0 0-13 16,0 0-6-16,-15-2-5 15,15 2 0 1,0 0-7-16,0 0-5 16,0 0-5-16,0 0-2 0,0 0 0 15,0 0-1-15,0 0 1 16,0 0-2-16,0 0 0 16,0 0 2-16,0 0 1 15,0 0 0-15,0 0-1 16,0 0 2-16,0 0-1 15,0 0 0-15,0 0 1 16,0 0-3-16,0 0 2 16,0 0-3-16,0 0 1 0,-9 13-1 15,9-13-2 1,0 0 1-16,0 0 0 16,0 0-1-16,9 16 0 15,-9-16 1-15,15 22-2 0,-7-6 1 16,4 0 1-16,4 2-2 15,2 3 0-15,4-1 2 16,1 1-2-16,2-2 3 16,1 3-2-16,1-5 1 15,-1 0 0-15,-1-1 0 16,-2 2-1-16,-2-4 0 16,-2-1 1-16,0 0-1 0,-2-4 1 15,0-2-1 1,-2 0 1-16,-2-1-1 15,-13-6 3-15,19 4-2 16,-19-4 2-16,0 0 1 0,13 3-2 16,-13-3 1-16,0 0-1 15,0 0 3-15,0 0-2 16,0 0-1-16,0 0 1 16,0 0-4-16,0 0 4 15,0 0-2-15,0 0 2 16,0 0-3-16,0 0 2 15,-13 4-1-15,13-4 0 16,0 0 0-16,-15 8-1 16,15-8 2-16,-17 13-2 15,2 0-2-15,1 0 1 16,-8 4 2-16,-2 6 2 16,-5 4 1-16,-1 1 0 0,-4 5 0 15,0 0-1-15,2 2 4 16,0-1 0-16,5-2-2 15,2-6-3-15,5-3 0 16,4-1 0-16,3-8-1 16,13-14 2-16,-14 21 0 15,14-21-3-15,0 0 2 16,-7 12-1-16,7-12 0 16,0 0 0-16,0 0 3 15,0 0-4-15,0 0 2 16,0 0-1-16,0 0 0 15,0 0 1-15,0 0 1 0,0 0 0 16,0 0-4-16,0 0 3 16,0 0-1-16,0 0 2 15,0 0-2-15,0 0 1 16,0 0-1-16,0 0-1 16,0 0 2-16,0 0-1 15,0 0 0-15,0 0-2 16,0 0 4-16,0 0-4 15,0 0-2-15,0 0-9 16,0 0-8-16,0 0-8 16,0 0-9-16,0 0-16 15,0 0-46-15,0 0 1 16,-16 0-1-16,16 0 93 0</inkml:trace>
  <inkml:trace contextRef="#ctx0" brushRef="#br0" timeOffset="320869.8801">17872 8103 18 0,'0'0'89'15,"-25"12"1"-15,25-12-4 16,-22 8-52-16,22-8-19 16,-16 0-5-16,16 0-1 15,0 0-5-15,0 0-1 16,0 0-1-16,0 0-1 16,-13 0 0-16,13 0 2 15,0 0-1-15,0 0-1 0,19-3 1 16,-19 3-1-16,19 2-1 15,-19-2 1-15,26 1 0 16,-10-1-2 0,4 0 1-16,2 2 0 0,4-2 1 15,5 0-3-15,7-5 2 16,1 1 0-16,6 0 0 16,1-2 1-16,1 0-2 15,1 0 2-15,1 4-1 16,0-1 1-16,-3-2 0 15,2 4-2-15,0-1 1 16,-2 1-1-16,1-2 0 16,4 2-1-16,-1-2 1 0,1-2 1 15,1 4 0 1,-2-3 1-16,1-1-1 16,-4 4 3-16,-2-2-1 15,-7 0 1-15,-5 2 0 0,-6-1-1 16,-5 2 0-16,-5 0 0 15,-4 3 1-15,-13-3-3 16,17 4 1-16,-17-4 1 16,0 0 1-16,0 0-1 15,0 0 0-15,0 0 0 16,0 0 0-16,0 0 0 16,0 0 1-16,0 0-1 15,0 0-3-15,0 0-1 16,0 0-6-16,0 0-7 15,0 0-9-15,0 0-14 16,0 0-53-16,0 0 1 0,0 0-5 16,-8-24 50-16</inkml:trace>
  <inkml:trace contextRef="#ctx0" brushRef="#br0" timeOffset="321618.3814">19010 7750 89 0,'-14'7'92'0,"14"-7"3"15,-13 7-11-15,13-7-67 16,0 0-6-16,-13-4-4 15,13 4-1-15,0 0-2 16,0 0-2-16,0 0-2 16,0 0 0-16,0 0-1 15,0 0-1-15,0 0 3 16,1 16-3-16,-1-16 2 16,13 20-1-16,-1-7 2 15,0 4-1-15,6 3 0 16,1-1 1-16,2 6-8 15,2-2 8-15,0 3-1 0,2-2 1 16,-2 4-2-16,2-1 3 16,-1-4-2-16,-2 3 0 15,-1-6 6-15,-2 0-6 16,-2-2 0-16,-4-4 0 16,-3-1 2-16,-10-13-1 15,11 13 1-15,-11-13 0 16,0 0 0-16,0 0 2 15,0 0-2-15,0 0 1 16,0 0-2-16,-16 6-1 16,16-6 1-16,-20 3 1 15,20-3-1-15,-25 7-1 16,11-1 0-16,-1 0 0 0,-1 1-1 16,0 1 1-16,-1 2 0 15,1 5-3-15,-3 1 2 16,-1 1 1-16,0 2 1 15,0 4-2-15,0-1 3 16,1-4 0-16,3 4-1 16,3-6 0-16,4 0 0 15,9-16 1-15,-8 18-2 16,8-18 1-16,0 0-2 16,0 0 1-16,0 0 0 15,0 0 1-15,0 0 0 16,0 0-1-16,0 0 1 0,0 0-7 15,0 0-15-15,0 0-38 16,0 0-35-16,7-27-7 16,-7 0-5-1</inkml:trace>
  <inkml:trace contextRef="#ctx0" brushRef="#br0" timeOffset="325504.5956">20336 7011 16 0,'3'-17'88'0,"-6"-4"-6"16,0 3-2-16,-4-3-70 15,-3 0-7-15,-6 3-2 0,-1 10-2 16,-5 9 1-16,-1 12-1 15,-3 9 0-15,-2 10 3 16,1 8 2-16,0 13 1 16,1 6 9-16,3 6-2 15,1 2 1-15,3 1-3 16,2 1 1-16,4-4-3 16,1-6 1-16,7-9-6 15,3-8-7-15,4-11 0 16,5-11 0-16,6-16 1 15,4-14-1-15,5-10 2 16,1-9 0-16,1-6 4 16,1-5 1-16,2-2 1 15,-5 0 1-15,0 8 0 0,-4 5 2 16,1 7-4-16,-3 11 1 16,3 5-4-16,4 14 0 15,1 10-1-15,4 12-2 16,2 12 1-16,2 13-4 15,-1 10 2-15,4 8 0 16,-6 10 3-16,-7 0 2 16,-7 7 1-16,-4-2-1 15,-10-8 1-15,-5-5 1 16,-6-5 1-16,-11-15 0 16,3-6-3-16,-5-12-2 15,1-14-3-15,0-10 1 0,2-11-1 16,4-14 2-16,2-14-1 15,8-13-1-15,3-16 9 16,7-12-6-16,4-8 1 16,6-9 4-16,5-3 2 15,2 1-4-15,7 3 5 16,-1 13-1-16,1 9-8 16,1 14 6-16,-1 9 3 15,-2 13-6-15,2 7 0 16,-5 5 1-16,-1 7-4 15,-2 3 3-15,-3 3-3 16,-1 7 4-16,-3 3-3 16,-13-10 1-16,20 29 0 0,-11-7 1 15,-2 2-1-15,0 1-1 16,0-2 2-16,2-3-2 16,-2-1 1-16,6-6 0 15,0-4 1-15,2-2-2 16,-1-6 2-16,1-4 0 15,2-2-1-15,2-7 1 16,-1-2 0-16,-2-5 1 16,-3-3-3-16,0 1 1 15,-3-2 1-15,-1-1 0 16,-3 6-1-16,-3 2 2 16,-3 3-1-16,0 13 0 0,-5-13 1 15,5 13 0-15,0 0-1 16,-14 4-2-16,14-4 1 15,-12 20-2 1,8-1 1-16,-2 4 0 0,2 5-2 16,-2-1 2-16,3 0 0 15,0 1 0-15,0-2 0 16,1-4 2-16,0-7-2 16,2-15-1-16,-1 16 1 15,1-16 0-15,0 0 1 16,0 0-1-16,11-24 1 15,-6 8-2-15,2-3 1 16,-1-4 1-16,-1-3 1 0,4 3-1 16,-3 3-1-1,1 0 2-15,-1 7-1 16,-6 13 0-16,0 0 1 16,19-8-2-16,-19 8 0 0,14 26 1 15,-5-10-1-15,1 3 0 16,1 0 1-16,-1-1 0 15,2 1 1-15,-1-4-1 16,-11-15 2-16,21 17-2 16,-21-17 1-16,18 7-1 15,-18-7 1-15,22-14-1 0,-9-2 0 16,0-7 1 0,0 0-1-16,3-5 0 0,1-1 1 15,-2 1 2 1,-1 4-2-16,-5 7 1 15,1 3 0-15,-10 14 1 0,10-13-1 16,-10 13 0-16,0 0-3 16,0 0 0-16,0 0 0 15,10 19-1-15,-10-19 1 16,7 24 0-16,-1-10 0 16,1 2 0-16,2 3 2 15,-1 3-2-15,3-3 2 16,-1-2-2-16,1-1-8 15,1-3-6-15,-12-13-9 0,26 16-19 16,-26-16-45 0,26-19 0-16,-18-4-4 15,2-5 51-15</inkml:trace>
  <inkml:trace contextRef="#ctx0" brushRef="#br0" timeOffset="325683.193">21041 7178 57 0,'-38'9'83'16,"10"5"-3"-16,1-5-10 16,1-8-107-16,13 12-36 15,-5-3-8-15,1 1 0 16</inkml:trace>
  <inkml:trace contextRef="#ctx0" brushRef="#br0" timeOffset="325837.7178">20672 7109 76 0,'-22'-17'99'0,"8"2"-9"15,-3-4-17-15,4-7-94 16,11 5-67-16,-3-7-3 15,9 8 0-15,-3-3 45 16</inkml:trace>
  <inkml:trace contextRef="#ctx0" brushRef="#br0" timeOffset="325987.8071">20785 6761 50 0,'17'-19'83'16,"3"12"-1"-16,-7 7-38 15,2 6-47-15,5 16-61 16,-12 5-12-16,0 2-9 16,-8 0 55-16</inkml:trace>
  <inkml:trace contextRef="#ctx0" brushRef="#br0" timeOffset="327989.7162">21806 7337 84 0,'-13'9'91'16,"-6"-12"-5"-16,5-3-6 0,14 6-78 15,-25-23-6-15,25 23 1 16,-20-20-1 0,20 20-1-16,0 0 1 15,0 0 3-15,-4 27 4 0,10 2 0 16,5 10 4-16,2 11-2 15,3 15-1-15,4 12 2 16,-1 9-1-16,-3 7-1 16,1 2-3-16,-1 0 1 15,-3-3-4-15,-1-2 2 16,-5-8-1-16,-3-10 0 16,-1-10 1-16,-1-11-3 0,-4-9 4 15,-2-11-3-15,-2-9 4 16,6-22-1-16,-19 10-1 15,3-26 0 1,-1-13 0-16,-5-15 2 0,1-18-3 16,-2-12 3-16,-2-11 6 15,5-7-7-15,4-5 2 16,6 3 1-16,6 2-1 16,7 8-2-16,8 12 0 15,9 13-2-15,6 11-13 16,3 15 7-16,0 10-3 15,0 17 1-15,-5 12 3 16,-3 13 1-16,-10 11 3 0,-8 6 4 16,-6 6 2-16,-6 3 3 15,-1-4-3 1,-1-7-4-16,1-8-5 16,2-6-3-16,8-20 0 0,0 0 0 15,0 0 3-15,12-22 1 16,1-4 5-16,0-6 4 15,6-5 1-15,4-11 5 16,3-1-2-16,4-6-2 16,2 2-2-16,1-6-7 15,-1-5 7-15,1 0-8 16,-3 0 2-16,-8 2-2 0,-3 1 1 16,-8 8 1-16,-2 4 1 15,-8 9 7 1,-4 11-7-16,-4 11 9 15,7 18-3-15,-24-10-2 0,24 10-1 16,-26 31-4-16,8-4 0 16,7 11-4-16,-2 6 7 15,1 5-3-15,2 9 2 16,2 1 3-16,-1 2 4 16,3-1 1-16,5 0 0 15,-1-11-1-15,9-6-9 16,2-6-1-16,4-12-4 15,6-11-3-15,1-12-4 16,6-11 0-16,-3-13 0 16,0-3 6-16,-1-4 2 15,-2-3 7-15,-3 3 5 0,-4 7 2 16,-1 5 4-16,-12 17-1 16,14-10-1-16,-14 10-4 15,15 22 0-15,-7-2-5 16,3 3-3-16,3 1 2 15,2 5-3-15,4 2 2 16,2-10-3-16,4-3 5 16,1-7-3-16,0-7 2 15,1-6-1-15,-4-9-1 16,-1-4 1-16,-1-7-1 16,-3-3 2-16,-6-1-2 15,-4 2 4-15,-5-1-3 16,-1 4 2-16,-5 5-1 0,2 16 0 15,-11-17-1-15,11 17-1 16,-20 7 0-16,20-7-1 16,-22 26 0-16,12-9 0 15,3 5 1-15,1-2-1 16,4-1 2-16,2-2 2 16,3-3-1-16,2-1 0 15,-5-13 0-15,8 18 0 16,-8-18 0-16,0 0-1 15,19-9 0-15,-19 9-1 16,16-24-1-16,-6 8 1 16,2-2 2-16,-1 1 1 15,-1 3-1-15,-1 1 1 0,-9 13 2 16,14-15-1-16,-14 15 0 16,0 0-1-16,15 12-3 15,-15-12-1-15,13 21 0 16,-5-5-2-16,2-1-2 15,3-2 2-15,3-5-1 16,2-3 4-16,0-4 0 16,3-4 2-16,0-4 1 15,-1-3 1-15,1-3 1 16,-4-3 0-16,-3 0 3 16,-2 0-3-16,-2 2-1 15,-1 1-2-15,-9 13-2 0,8-19 0 16,-8 19-1-16,0 0-1 15,16-4-1-15,-16 4 1 16,16 30 0-16,-6-5 2 16,2 6 1-16,1 16 1 15,1 7-1-15,5 13 0 16,1 9 1-16,2 6-2 16,1 8-2-16,1 2-2 15,1 1 1-15,-2-8-1 16,-1-7 1-16,-8-8 1 15,-1-12 0-15,-4-12 1 16,-5-11 2-16,-7-14-2 16,3-21-2-16,-20 13-1 0,-2-23 2 15,-2-11 1-15,-7-14 1 16,-3-10 2-16,-2-15 0 16,3-10 10-1,1-6-4-15,6-11 8 0,8-2-10 16,10-2-1-16,9 2 0 15,9 4-3-15,11 8 2 16,2 11-8-16,3 12 6 16,4 11-7-16,-3 13 8 15,-1 11-1-15,-1 12 0 16,-5 8 1-16,-7 9-3 16,-1 5 2-16,-5 3-3 0,-6 6-6 15,1 0-8-15,-8-2-2 16,-1 4-10-16,-9-10-18 15,4 2-41 1,-15-12-1-16,-1-4 1 0,-6-15 62 16</inkml:trace>
  <inkml:trace contextRef="#ctx0" brushRef="#br0" timeOffset="328163.6451">22718 6424 130 0,'-1'-13'101'16,"1"13"-16"-16,0 0-14 15,0 0-104 1,3 20-32-16,-9 14-29 16,1 27 0-16,-8 11-4 0</inkml:trace>
  <inkml:trace contextRef="#ctx0" brushRef="#br0" timeOffset="330256.0439">20177 9024 66 0,'0'0'83'15,"-1"17"-1"-15,1-17-4 16,0 0-63-16,0 0-10 15,0 0-1-15,0 0-3 16,0 0-1-16,0 0 1 16,20 6-2-16,-4-12 2 15,3-3-1-15,5-7 2 16,4-4-2-16,5-10 2 16,3-6 0-16,0-6-2 0,-2-11 3 15,3-8-4-15,-6-4-1 16,0-1 0-16,-4-1 0 15,-7 2-1-15,-4 5-1 16,-6 8 4-16,-1 10-6 16,-5 10 6-16,-2 9-1 15,-2 9 1-15,0 14-1 16,0 0 3-16,-15-5-1 16,15 5 0-16,-16 18 1 15,6-2 1-15,-1 7 1 16,-2 1 0-16,1 11 0 15,-1 2-2-15,5 10 1 16,-3 3-1-16,3 5 4 0,2 1-2 16,2 2 0-16,2 4-2 15,4 0 2-15,5-1-2 16,3-4 1 0,6-3-4-16,5-5-2 0,8-5 0 15,2-6 0-15,3-14 0 16,1-9 0-16,1-11 0 15,-4-11 2-15,2-12-1 16,-3-11 1-16,-3-8-2 16,-2-8 1-16,-1 0-2 15,-2-3 1-15,-6 1 2 16,2 7 1-16,-7 6 3 0,-2 9 1 16,-3 6 4-16,-7 20-2 15,0 0 2-15,0 0-1 16,13 6-1-1,-12 11-2-15,1 5-2 0,1 2-1 16,0 6-1-16,-2 2 1 16,2-2-1-16,0 2 3 15,-3-3-2-15,1-3 1 16,1-4 1-16,-2-7 0 16,0-15-1-16,1 16-1 15,-1-16-2-15,0 0-3 16,7-17-1-16,-4 0-1 15,-1-5 2-15,-1-2-3 16,1-2 4-16,-4 1 0 0,-1 1 5 16,0 2 2-1,-1 5 1-15,4 17 1 16,-7-19-2-16,7 19 1 0,0 0-3 16,0 0-1-16,0 0-4 15,0 0-3-15,19 1-2 16,-6-2-1-16,4 1 3 15,2-3-1-15,2 0 3 16,4 2 4-16,1-2 3 16,0 1 3-16,-2-1 3 15,1 5 1-15,-2 2-3 16,0 3 2-16,-6 3-2 16,-1 5-1-16,-4 4-6 15,-4 1-3-15,1 3-4 16,-5-1-4-16,1 4-10 0,-8-6-9 15,1 3-8-15,2-23-15 16,-11 23-31-16,-8-22 0 16,-3-5 3-16</inkml:trace>
  <inkml:trace contextRef="#ctx0" brushRef="#br0" timeOffset="330415.2017">20939 8599 66 0,'-3'-15'84'16,"-3"0"2"-16,6 15-8 16,3-13-52-16,-3 13-28 15,13-16-13-15,-13 16-18 0,22-10-47 16,-22 10-4-16,26-9 1 16,-26 9 41-16</inkml:trace>
  <inkml:trace contextRef="#ctx0" brushRef="#br0" timeOffset="330555.9129">21062 8405 95 0,'0'0'95'0,"1"-13"-2"16,-1 13-10-16,0 0-85 16,19-29-69-16,3 19-14 15,-1-6-7-15,11 9-1 0</inkml:trace>
  <inkml:trace contextRef="#ctx0" brushRef="#br0" timeOffset="331307.2913">21855 8624 134 0,'-1'13'95'15,"-2"1"-5"-15,3-14-11 16,-27 5-81 0,27-5-10-16,-16 14-1 0,6 2 5 15,-3 1-1-15,0 2 8 16,1 3 4-16,0 2 4 15,4-1-1-15,-1-2 2 16,3-4-4-16,3-4-5 16,3-13-4-16,0 0 0 15,0 0 1-15,0 0 0 16,0 0 3-16,11-22 2 16,-11 22 6-16,13-24 2 0,-13 24 3 15,15-22-1-15,-15 22-3 16,22-4-2-1,-7 9-4-15,-1 8-6 0,3 3-4 16,2 9 1-16,3 8-1 16,1 9-1-16,-2 4 2 15,2 12 2-15,-1 4 2 16,-3 8 4-16,-6 8 1 16,-3 6 1-16,-9 3 4 15,-6-1-2-15,-5-2 2 16,-9-8-3-16,-1-8 3 15,-6-17-8-15,1-17 3 16,-2-19-5-16,1-25-1 16,3-24-1-16,2-26-3 15,3-18 1-15,2-16-2 0,4-10 9 16,5-2 1-16,4-3 6 16,5 10-2-16,5 11 4 15,4 18 0-15,4 14 3 16,5 16-3-16,3 12-3 15,2 13-3-15,5 9-2 16,5 7-2-16,1 8-2 16,0 2-1-16,1 8-4 15,-4 0-6-15,1 1-9 16,-8-4-16-16,-3 1-21 0,-23-17-24 16,21 6-2-16,-19-20 2 15</inkml:trace>
  <inkml:trace contextRef="#ctx0" brushRef="#br0" timeOffset="331414.3363">22161 8582 103 0,'0'0'72'15,"2"-19"-13"-15,-2 19-90 16,0 0-30-16,-6-14-11 16,6 14 3-16</inkml:trace>
  <inkml:trace contextRef="#ctx0" brushRef="#br0" timeOffset="332057.2956">22278 8589 120 0,'23'18'89'16,"-7"-11"-6"-16,3 6-23 15,-5-6-45-15,-14-7-6 16,22 12-9-16,-22-12-3 0,0 0 0 16,0 0 4-16,0 0-2 15,0 0-1-15,-5 18 7 16,-2-5 3-16,-1 2 3 15,-1 8-3-15,-3 4 2 16,4 1-5-16,-2 3 3 16,0 0-4-16,2-1-3 15,3-4-5-15,-1-3-4 16,3-7-1-16,3-16-1 16,-2 16 3-16,2-16 2 15,0 0 3-15,19-19 4 16,-7 5 4-16,-2-7 5 0,3 1 1 15,0-1 0-15,1-1-2 16,-4 3-6-16,3 5 0 16,-4 1-2-16,-9 13-4 15,17-13 0-15,-17 13-1 16,15 4 1-16,-15-4-1 16,13 26 3-16,-8-7-1 15,4-2 1-15,0 2 3 16,-2-2-1-16,0-1 2 15,-7-16-1-15,15 19-1 16,-15-19 0-16,0 0-1 16,17-16-2-16,-11-1-2 15,1-6-2-15,3-3 0 0,-1-3 3 16,1 0 0-16,0 3 2 16,-1 1-1-16,-2 7 4 15,-7 18 1-15,13-18 2 16,-13 18-1-16,0 0-2 15,19 15-1-15,-19-15-1 16,15 26 1-16,-6-9-2 16,0 2-2-16,-1 1 0 15,1 0-3-15,-2 2-2 16,-1-5-8-16,4 2-12 16,-10-19-31-16,13 19-33 15,-13-19 1-15,0 0-4 0</inkml:trace>
  <inkml:trace contextRef="#ctx0" brushRef="#br0" timeOffset="332223.859">22383 8403 109 0,'-18'-14'97'0,"18"14"-9"16,-24-15-19-16,10 4-109 15,14 11-43-15,0 0-6 16,-13-9-1-16</inkml:trace>
  <inkml:trace contextRef="#ctx0" brushRef="#br0" timeOffset="332523.6032">22321 7855 146 0,'15'-23'96'16,"-15"23"-5"-16,0 0-11 16,0 0-66-16,0 0-12 0,0 0-9 15,7-13-4-15,2 0-1 16,6 3-3-16,3-2-1 15,3 9 2 1,1 8 2-16,0 18 5 16,-9 11-4-16,-5 28-22 0,-16 9-45 15,-11 11 0-15,-13-1-9 16,-11-10 40-16</inkml:trace>
  <inkml:trace contextRef="#ctx0" brushRef="#br2" timeOffset="383318.154">5936 8379 8 0,'-13'5'56'0,"-1"-7"-7"15,14 2-7-15,-15-2-9 0,15 2-3 16,0 0-4-16,0 0-5 15,0 0-3-15,0 15-7 16,5-2-3-16,3 5-2 16,2 7-1-16,6 2-2 15,3 6-2-15,6-1 2 16,2 3-2-16,2 1 6 16,4-2-5-16,3 7 4 0,2-4 0 15,4 7 0 1,1-1 3-16,2 3-3 15,1 2 0-15,4-1-5 16,8 5 4-16,5 0-2 0,8 2-3 16,3 0 1-16,4 4-4 15,2 0 3-15,4 5 2 16,1 4 1-16,-1-1 0 16,-2-1 2-16,3 3-2 15,2-2 2-15,2 2-1 16,2-3 2-16,3-2-5 15,0-2 1-15,4 1-1 16,1-1-2-16,4 1 2 16,2 0-2-16,3-2-2 15,2 2 3-15,3-1-3 16,-1-3 2-16,1-3-2 16,1-2 4-16,-2-7-3 0,-2-5 3 15,-5-4 1-15,-2-1 0 16,-2-4 0-16,-3 0 2 15,-3-5-2-15,-4-1 0 16,-3-1 0-16,-2-1 1 16,0-1 0-16,-6-4 1 15,-6 1-2-15,-5-1 1 16,-5-2 1-16,-8 0 1 16,-10-2-1-16,-10-1-2 15,-8-1 0-15,-7-3 2 16,-8-4 0-16,-13-6 1 15,16 9-2-15,-16-9 0 0,0 0 0 16,0 0 0-16,0 0 1 16,0 0-2-16,0 0-1 15,0 0-2-15,0 0 0 16,0 0-5-16,0 0-9 16,0 0-17-16,13 3-57 15,-13-3-7-15,0 0 1 16,-13 13-7-16</inkml:trace>
  <inkml:trace contextRef="#ctx0" brushRef="#br2" timeOffset="384231.3367">10428 10787 74 0,'0'0'90'15,"0"0"-1"-15,0 0-5 0,0 0-55 16,0 0-20-16,-15 3-1 16,15-3 0-1,-13 1-1-15,13-1-3 16,-15 2 2-16,15-2 0 0,0 0 1 15,-15 2 1-15,15-2 0 16,0 0 0-16,0 0-1 16,0 0-1-16,0 0-2 15,0 0 1-15,0 0-3 16,0 0 0-16,0 0-2 16,0 0 1-16,0 0 2 15,0 0-3-15,13 16 3 0,-13-16-3 16,19 19 2-16,-6-5-1 15,3 1 0 1,-2 4-2-16,2-1 2 16,4 4-1-16,-1 1 0 0,4 3-1 15,-1-3 1-15,1-1 0 16,0 0 1-16,0-5-1 16,-1 0 1-16,-4-4-1 15,0-3 1-15,-18-10 2 16,21 13-3-16,-21-13 2 15,0 0-1-15,0 0 0 16,0 0-2-16,-11 13 0 16,-2-10 0-16,-5 3 0 0,-2 1 0 15,-4 7 2 1,-5 1-4-16,0 4 5 16,-1-1-3-16,-1 3 6 15,-2-1-6-15,3 0 1 0,0-3-6 16,4-4-8-16,0-7-13 15,6 9-59-15,-6-18-8 16,4 0-7-16,-3-7-1 16</inkml:trace>
  <inkml:trace contextRef="#ctx0" brushRef="#br2" timeOffset="385242.8612">12826 9267 49 0,'0'0'92'0,"0"0"-2"15,0 0-3 1,0-14-68-16,0 14-12 0,0 0-3 15,-15-16 0-15,15 16-2 16,-13-1-2-16,13 1 2 16,-14 18 1-16,7 0 0 15,7 3 0-15,-3 11 0 16,4 7 5-16,7 10-4 16,-3 9 4-16,7 7 0 15,1 8-3-15,3 7 3 16,-3 2-1-16,3 6 1 0,-2-1-5 15,-1-2 5-15,-1-4-7 16,-2-8 3-16,-3-7-1 16,0-6 0-16,-3-10-1 15,-2-8 3-15,-1-12-2 16,-2-7 3-16,1-7-3 16,0-16 2-16,-2 20-3 15,2-20 1-15,0 0-3 16,0 0-7-16,0 0-8 15,0 0-12-15,0 0-17 16,0 0-45-16,-2-17-2 16,2 17-2-16,0 0 1 15</inkml:trace>
  <inkml:trace contextRef="#ctx0" brushRef="#br2" timeOffset="385779.4545">12729 10579 145 0,'0'0'99'0,"-4"14"-2"15,4-14-3-15,0 0-71 0,0 0-18 16,0 0-1-16,0 0-3 15,0 0 0-15,0 0-2 16,-13 12 1 0,13-12 0-16,1 20 3 0,-1-20 1 15,8 25-1-15,0-12 1 16,1 5-1-16,4 1 1 16,3 3-1-16,1-1 0 15,3 3-1-15,-1-1-1 16,3 1-1-16,-4-2 0 15,3-3 1-15,-6-2-1 16,1-4 1-16,-3-3-2 0,-13-10 2 16,16 13 0-1,-16-13 0-15,0 0 0 16,13 1-1-16,-13-1 0 16,0 0 0-16,6-14 0 15,-6 14 0-15,9-25-1 0,-2 8 1 16,1-4 0-16,3-3 0 15,0-2-3-15,2-2-4 16,4 0-7-16,1-4-11 16,6 5-22-16,-6-6-46 15,12 5-2-15,-6-6-3 16,5 2-3-16</inkml:trace>
  <inkml:trace contextRef="#ctx0" brushRef="#br2" timeOffset="392399.6124">8031 10075 36 0,'0'0'86'0,"-7"22"-3"16,7-22-5-16,0 0-55 0,0 0-21 15,0 0-2-15,0 0-3 16,0 0 0-1,22-9-2-15,-22 9 3 16,26-28 3-16,-8 7 3 16,1-5 2-16,3-4 0 0,2-6 0 15,2-3 0-15,0-1 0 16,-4-4-5-16,-2 3 2 16,-4-6-1-16,-2 3-1 15,-5 2-5-15,-6 3 2 16,-3 3 0-16,-6 5-1 15,-1 8 4-15,-2 5-3 16,9 18 1-16,-21-18-1 16,21 18 5-16,-19-1-2 0,19 1 0 15,-14 13 5-15,14-13-8 16,-9 27 7 0,6-8-1-16,0 3 4 15,2 5-2-15,-1 3 1 0,1 4-1 16,1 0-4-16,0 7 5 15,0-5-5-15,1 1 0 16,5 1-2-16,1-2 2 16,6-3-1-16,0-1-1 15,3-3 1-15,0-6 0 16,4-5 0-16,0-2-1 16,-2-6 0-16,-3-2-1 15,0-6-1-15,-1-6 0 16,1-3 1-16,1-7-1 15,-2 1-1-15,0-6 1 16,1-1 0-16,-2 1 1 0,-2 1 1 16,1 3 2-16,-5 2-2 15,-7 13 2-15,10-18-1 16,-10 18 1-16,0 0 1 16,0 0-3-16,0 0 2 15,0 0-2-15,0 0 1 16,0 0-1-16,8 22 0 15,-8-22 0-15,8 22 0 16,-1-9-1-16,1 0 1 16,-8-13 1-16,15 24-2 15,-6-11 2-15,-9-13 0 16,15 20 0-16,-15-20-1 16,10 15 1-16,-10-15-1 0,0 0 1 15,0 0 0-15,13 0-1 16,-13 0 0-16,0-19 0 15,0 19 1-15,-8-27-1 16,3 12 1-16,-4-2-1 16,-1 2 1-16,0 1 1 15,10 14 0-15,-23-17-2 16,23 17 0-16,-20-9 0 16,20 9-2-16,0 0 2 15,0 0-2-15,0 0 0 16,0 0-2-16,27 7 3 15,-3-7-1-15,2 3 0 0,5-1 2 16,0-1 0 0,4 0-1-16,-2-2 2 0,-4 1 3 15,-3 0-3-15,-4 4 2 16,-1-2 1-16,-5 1-1 16,-3 1 1-16,-13-4-1 15,12 24 1-15,-9-6-2 16,-5 3 2-16,-1 1-3 15,-2 3 1-15,-1-2-4 16,-3 1-3-16,2-1-13 16,-6-8-26-16,10 3-42 15,-11-9-6-15,-1-2-1 16,-6-10 19-16</inkml:trace>
  <inkml:trace contextRef="#ctx0" brushRef="#br2" timeOffset="392732.4275">8484 9661 109 0,'19'2'102'0,"-2"4"-8"0,-17-6-7 15,0 0-84-15,15-2-8 16,-15 2-3-16,19 7-2 16,-19-7-2-16,18 6-2 15,-18-6 2-15,26 4 4 16,-13-2 1-16,2 1 1 16,-15-3 3-16,21 13 2 15,-18 3 2-15,-3 10-2 16,-10 2-5-16,-3 13-11 15,-6-5-55-15,4 12-2 16,-3-7-4-16,2-5 17 16</inkml:trace>
  <inkml:trace contextRef="#ctx0" brushRef="#br2" timeOffset="392932.0913">8416 10244 147 0,'12'20'77'16,"2"-5"-69"-16,-14-15-16 0,0 0-87 15,0 0-7-15</inkml:trace>
  <inkml:trace contextRef="#ctx0" brushRef="#br2" timeOffset="395000.3732">9024 10039 15 0,'-9'16'78'16,"-4"-6"-4"-16,13-10-1 0,-14 15-49 16,14-15-10-16,0 0-2 15,0 0 0-15,0 0-3 16,-7-22-2-16,8 5-1 16,3 0-1-16,-2-4-1 15,2 3-3-15,2-1 1 16,0 4 0-16,-6 15 0 15,14-16 1-15,-14 16 1 16,22 9 0-16,-8 7 1 16,1 4-1-16,2 6-1 15,-3 2 1-15,2 0-4 16,-1 0 1-16,-4-4-2 16,-1-3 1-16,-2-4-1 0,-8-17 2 15,8 13 0-15,-8-13 0 16,0 0 0-16,-4-17 1 15,0 4 1-15,-1 0 0 16,-1-5 1-16,2 2-2 16,1 2-1-16,2 1 0 15,1 13 1-15,7-16-1 16,-7 16-2-16,19-3 1 16,-6 8-2-16,1 2 1 15,2 1 1-15,0 3 0 16,3-1 1-16,-3-2-1 15,1 1 1-15,-1-2 0 0,0-5 2 16,-1-4-2-16,1-5 0 16,0-7 0-16,2-10-1 15,-1-6 0-15,-1-7-1 16,-2-8-1-16,-1-4-2 16,-1-6 4-16,-4 0-3 15,-2-5 0-15,-4 0-2 16,-2 1 1-16,-2 6 1 15,-2 7 0-15,-1 4 1 16,1 7-1-16,-2 8 3 16,1 14-1-16,5 13 4 15,-13 10-5-15,7 16 7 16,0 10 1-16,0 7-2 0,2 5-2 16,0 8 2-16,1 0 0 15,1-1 0-15,4 0 2 16,-1-9-6-1,4-4 1-15,2-4 0 0,3-8 1 16,1-6-1-16,4-3-1 16,2-5-2-16,0-5 3 15,4-4 0-15,0-5-1 16,-1-4 0-16,1-3 0 16,-4-7 1-16,2-2 0 15,-5-4 2-15,1 1-3 0,-5-5 0 16,-3 5 1-16,-1 0 1 15,-2 4-2-15,-4 13 2 16,0 0-2-16,0 0 1 16,0 0 1-1,9 26-1-15,-9-5 0 0,3 5-2 16,-1 0 2-16,1 0 0 16,2-3-1-16,-2-1 0 15,1-9-1-15,-4-13 3 16,0 0-2-16,0 0 3 15,13 3-2-15,-13-3-1 16,0-23 2-16,-3 7 0 16,2 1-2-16,-2 1 0 15,1 1 2-15,2 13-3 0,-4-22 2 16,4 22-1-16,0 0-1 16,0 0 1-16,0 0 1 15,13 9-2 1,-13-9 0-16,14 23 0 0,-5-8 0 15,1-1 0-15,-1-1 1 16,-9-13 0-16,20 19 0 16,-20-19 0-16,17 3 1 15,-17-3 0-15,18-12-2 16,-18 12 1-16,11-22 1 16,-8 9-1-16,1-1 2 15,-4 1-2-15,0 13 1 16,2-20 0-16,-2 20 1 0,0 0-1 15,0 0 0 1,0 0 0-16,0 0-1 16,0 0 1-16,0 0-1 0,1 19 1 15,-1-19 0-15,15 13 0 16,-15-13-1-16,23 10 0 16,-10-7 1-16,4-5-1 15,0-2 0-15,1-2 0 16,-4-1-2-16,0-2 2 15,-14 9 0-15,22-19 0 16,-22 19-1-16,16-23 1 16,-16 23 0-16,12-18 1 15,-12 18-2-15,5-13 1 0,-5 13-1 16,0 0 1 0,0 0-2-16,0 14 2 15,0 0 0-15,0 1-1 0,3 2 2 16,2-1-2-16,-1-2 2 15,-4-14-1-15,16 19 2 16,-16-19-2-16,23-1 0 16,-10-5 1-16,-13 6-1 15,23-19 1-15,-23 19-1 16,22-19 0-16,-22 19 0 16,15-15 1-16,-15 15-1 15,0 0 0-15,15-6 1 16,-15 6-2-16,0 0 0 15,16 4-1-15,-16-4 1 16,21 4-1-16,-6-4 0 0,1 0 0 16,1 0-1-16,3-1 2 15,-1-2 1-15,0 2 1 16,-1-2-2-16,4 4 2 16,0-1 0-16,-2 3 0 15,0-1-1-15,-1 2-4 16,-2-1-9-16,0 4-10 15,-17-7-17-15,22 13-34 16,-22-13-15-16,0 0 0 16,-14 12-2-16</inkml:trace>
  <inkml:trace contextRef="#ctx0" brushRef="#br2" timeOffset="395199.2039">9916 9839 118 0,'-31'-5'91'16,"4"-7"-3"-16,12-1-4 16,7-11-80-16,6-3-8 15,12 0-4-15,5-5-3 16,11 6-5-16,1-2-6 16,12 13-4-16,-1 2-15 15,9 17-34-15,-5 2-3 16,0 11 0-16,-6 6 53 15</inkml:trace>
  <inkml:trace contextRef="#ctx0" brushRef="#br2" timeOffset="395452.4984">9852 10413 163 0,'-7'13'90'0,"7"-13"-35"15,0 0-57-15,0 0-92 16,0 0-12-1,-4-27 1-15</inkml:trace>
  <inkml:trace contextRef="#ctx0" brushRef="#br2" timeOffset="396933.9182">11006 9203 46 0,'0'0'96'0,"0"0"2"16,0 0-4-16,12-15-61 16,-12 15-25-16,0 0-3 15,0 0-4-15,-14 28-1 16,3-1-1-16,0 10-1 15,-4 17 5-15,0 9 3 0,-4 8 1 16,-1 7 0-16,-1 3 1 16,1 0 1-16,1-5-1 15,2-4-1-15,0-10-3 16,1-6-3-16,0-5 0 16,2-6 2-16,-1-6-2 15,2-6 0-15,3-7-1 16,2-2 2-16,0-2-2 15,3-5 2-15,2-2-2 16,3-15 0-16,-3 21 1 16,3-21 0-16,1 16-1 15,-1-16-1-15,0 0-8 16,0 0-11-16,6 13-11 0,-6-13-40 16,-4-16-18-16,1 2-5 15,6-1-1-15</inkml:trace>
  <inkml:trace contextRef="#ctx0" brushRef="#br2" timeOffset="398251.0861">11177 9531 94 0,'-8'-12'91'0,"8"12"-7"16,0 0-13-1,0 0-55-15,0 0-7 16,-2 20-3-16,2 0-2 0,0 4 2 15,-2 8-5-15,1 6 2 16,2 5-2-16,5 5 6 16,-3 2-5-16,4 1 8 15,0-5-7-15,3 3 3 16,2-6-3-16,1-2 0 16,-2-4-4-16,2-5 0 15,0-6-4-15,-1-10 1 0,1-6-1 16,0-10 0-16,0-8 1 15,0-6 1 1,0-8 1-16,0-5 2 16,0-2 2-16,-2 3 1 0,-2 2 2 15,-2 2 0-15,-1 6 0 16,-6 16 1-16,7-14-2 16,-7 14-1-16,0 0-1 15,0 0-1-15,9 18-2 16,-9-18 1-16,9 21-2 15,-9-21 1-15,10 24 0 16,-10-24 1-16,11 23 0 16,-11-23 2-16,12 19-2 15,-12-19 0-15,0 0 2 0,14 12 0 16,-14-12-1 0,0 0 0-16,2-13 0 15,-2 13-2-15,-11-18 2 0,11 18 1 16,-11-17-1-16,11 17-2 15,-12-19 2-15,12 19 0 16,0 0-2-16,0 0 2 16,0 0-3-16,0 0-1 15,15-6 0-15,-1 9 0 16,5-1 1-16,3-4-2 16,4-1 3-16,1-2 0 15,-1-4 0-15,1-3 0 16,-2-6 0-16,-3-5-3 15,-4-8 0-15,-2 0 1 16,-1-5-2-16,-5-2 1 0,-3-1 2 16,-4-1 1-16,-3 4 3 15,0 2-4-15,-3 8 5 16,0 6-5-16,-1 7 4 16,4 13-3-16,0 0 3 15,0 0-1-15,0 0-1 16,-7 16 3-16,8 3-4 15,0 2 4-15,4 7-3 16,-1 4 4-16,2-2-6 0,1 2 1 16,2 1 1-1,-1-1-2-15,2-5-4 16,2-4-4-16,0-1-5 16,-12-22-2-16,17 23-1 0,-17-23 2 15,0 0 4-15,13 7 3 16,-13-7 8-16,0 0 4 15,-17-10 8-15,17 10 2 16,-26-14 4-16,13 9-1 16,-3-2-3-16,3 1-3 15,0-1-1-15,13 7-2 16,-15-13 0-16,15 13-3 16,0-16-4-16,0 16 0 15,18-20-3-15,-5 7-1 16,5 0 0-16,3-1-4 15,3 2-8-15,-2-2-14 0,5 5-52 16,-7-6-3-16,1 1-1 16,-10 0 1-16</inkml:trace>
  <inkml:trace contextRef="#ctx0" brushRef="#br2" timeOffset="398439.6256">11214 9761 156 0,'0'0'102'16,"0"0"-14"-16,9-20-20 0,0-8-116 16,18 7-46-16,-4-5 1 15,7 7-3-15,-5-4 14 16</inkml:trace>
  <inkml:trace contextRef="#ctx0" brushRef="#br2" timeOffset="398603.8526">11641 9236 116 0,'0'0'97'0,"13"1"-3"16,-13-1-17-16,-4 23-103 0,11 9-59 15,-14 4-8-15,-2 16 2 16,-12-2 3-16</inkml:trace>
  <inkml:trace contextRef="#ctx0" brushRef="#br2" timeOffset="398817.6884">10862 10149 163 0,'0'0'98'15,"0"-16"-5"-15,19-11-15 0,7-18-95 16,29-3-35-16,5-15-41 16,18-1 0-1,0-6 1-15,16 12 8 16</inkml:trace>
  <inkml:trace contextRef="#ctx0" brushRef="#br2" timeOffset="405087.9364">11861 10309 90 0,'-16'5'94'0,"1"-10"-6"16,15 5-2-16,-5-20-60 15,7-5-44-15,14 4-28 16,-1-8-34-16,12-3-3 15,1-7-4-15,5-3 18 16</inkml:trace>
  <inkml:trace contextRef="#ctx0" brushRef="#br2" timeOffset="405241.6817">12257 9521 140 0,'0'0'94'15,"15"10"-23"-15,-15 16-62 16,3 11-95-16,-11 4-5 16,1 10-12-16</inkml:trace>
  <inkml:trace contextRef="#ctx0" brushRef="#br2" timeOffset="413842.4317">11133 10585 60 0,'0'0'86'0,"0"0"-1"16,-13-2-3-16,13 2-47 16,-4-21-18-16,4 21-7 15,-6-19-6-15,6 19-3 16,-7-22-4-16,7 22-2 16,-3-23 1-16,3 23-2 15,7-19-1-15,-7 19 4 0,21-15 4 16,-7 10 1-16,0 5 2 15,4 5 0-15,-4 5 2 16,1 8 0 0,-4 7-3-16,-1 4-1 0,-5 4-4 15,-4 0 0-15,1 3-1 16,-2-5 0-16,-2-3-1 16,2-9 1-16,-1-4 2 15,1-15 1-15,0 0 2 16,0 0-1-16,0 0 2 15,5-28 0-15,-2 5 0 16,2 1-1-16,-3-1 2 16,3 3-1-16,1 1-1 0,1 4 1 15,-7 15 0 1,17-16-1-16,-17 16 0 16,22 7 0-16,-8 4 0 15,1 1-1-15,0 4-1 0,1 0 1 16,0-2 0-16,0-2 0 15,0-2 0-15,-3-3-1 16,3-7 1-16,-2-3-3 16,2-3 3-16,-1-2-1 15,0-5 0-15,-2 0-1 16,-1-5 1-16,-2-3 0 16,-4-1 1-16,-2-1 0 0,-4-1-1 15,-4-1 1 1,-2-1-1-16,-3 0-2 15,-1 3 3-15,-1 3-4 16,1 2 4-16,2 5-5 0,8 13 5 16,-11-17-4-16,11 17 4 15,0 0-1-15,-6 13 1 16,6 3 3-16,2 6-3 16,-1 2 5-16,0 5-5 15,1 1 4-15,2 2-5 16,1 0 6-16,-1-6-4 15,2-3 0-15,-2-4-2 16,-4-19 0-16,10 21 0 16,-10-21-2-16,15 3 1 15,-15-3-1-15,13-11 1 16,-13 11-1-16,12-21 2 0,-12 21 0 16,12-20 1-16,-12 20 0 15,7-14 1-15,-7 14 1 16,0 0-1-16,13 0-1 15,-13 0 0-15,19 11-1 16,-5-3-3-16,4-1 2 16,2-1-1-16,3-2 0 15,2-1 0-15,1-6-1 16,-2-4 1-16,1-3 0 16,-2-6-1-16,-2-5-4 15,0 0 1-15,-3-4-1 16,-2 2 2-16,-3 3 3 15,-3 3 4-15,-1 4-1 0,-9 13 5 16,0 0 2-16,0 0 1 16,0 0-1-16,3 16 0 15,-9-1-3-15,2 6-4 16,-4-4 1-16,3 5-3 16,-1-4 0-16,2 1 2 15,-1-6-2-15,5-13-1 16,-3 20-1-16,3-20 2 15,0 0-1-15,0 0-1 16,0 0 0-16,0 0 1 16,0 0 1-16,0 0-1 15,15-14 3-15,-15 14-1 0,0 0 0 16,0 0 3-16,13-4-1 16,-13 4-2-16,0 0 0 15,14 14-2-15,-14-14-1 16,20 10 0-16,-7-8-1 15,5-1 1-15,-1-5-2 16,2-4 3-16,1-5 0 16,-1-4 2-16,-2-5 1 15,-4-2-1-15,0-2-3 16,-6-6 3-16,-2 2-2 16,-4 0 2-16,-4-2-1 15,2 9 4-15,-4 0-1 16,2 8 3-16,3 15-1 0,0 0 0 15,0 0 0-15,0 0-1 16,2 20-1-16,5-1-4 16,2 6 2-16,1-1-4 15,0 1 5-15,-1-1-2 16,1 1 4-16,-2-5-4 16,-2-1 2-16,0-6 0 15,-6-13 0-15,4 19 0 16,-4-19-1-16,0 0-1 15,0 0-1-15,0 0 1 16,0 0 0-16,0 0-1 16,0 0 0-16,0 0 1 15,6-13-1-15,-6 13 1 0,13-22 0 16,-3 9 0-16,2-3-3 16,4 2-3-16,-2-5-13 15,6 4-16 1,-8-5-49-16,5 0 5 0,-11-4-8 15,1 3 9-15</inkml:trace>
  <inkml:trace contextRef="#ctx0" brushRef="#br2" timeOffset="414084.8212">11783 10267 133 0,'0'0'92'0,"0"0"-5"16,0 0-6-16,0 0-80 16,14-7-8-16,-8-6-8 15,-2-4-13-15,9 0-28 16,-3-11-29-16,10 2 3 15,-1-1 1-15</inkml:trace>
  <inkml:trace contextRef="#ctx0" brushRef="#br2" timeOffset="414367.4994">12076 9772 169 0,'0'0'102'0,"13"-4"-11"16,-13 4-18-1,1 29-104-15,-8 1-27 16,7 29-33-16,-9 12-3 0,6 11 1 16,-5 1 26-16</inkml:trace>
  <inkml:trace contextRef="#ctx0" brushRef="#br2" timeOffset="423963.669">12025 11556 91 0,'-19'-28'85'0,"-1"10"-2"16,-7-1-6-16,-4 4-56 15,-5 13-20-15,-3 3-2 0,-2 9 2 16,-7 12-2 0,-3 12 0-16,-3 14 3 15,2 10 2-15,1 11 4 16,6 13-3-16,6 8 4 0,8 3-4 15,11 3 3-15,8-3-8 16,15-5-2-16,13-5-6 16,11-11-1-16,15-14 1 15,8-15-2-15,11-11 2 16,5-17 0-16,5-19 7 16,1-13 5-16,-7-16 4 15,-3-12 1-15,-13-20 1 0,-8-17-1 16,-14-15 4-1,-12-7-3-15,-17-7-3 16,-12 4-3-16,-11 6 1 16,-9 9-3-16,-8 18 3 15,-4 24-1-15,-2 20-2 0,0 24-2 16,9 25 2-16,6 18-2 16,12 15 0-16,8 9-1 15,14 12-8-15,12 4 0 16,13 5-2-16,11-7 2 15,14-7-2-15,7-12 5 16,8-10-2-16,6-10 3 16,9-18 7-16,4-14 0 15,3-16 1-15,0-18-1 16,-4-13 4-16,-2-13-2 16,-5-8 2-16,-8-5-3 15,-11 1 2-15,-12 6 0 0,-10 7 2 16,-6 16-1-16,-10 16-3 15,-4 20 0-15,-4 19-1 16,-2 16-2-16,-2 23-4 16,1 15 2-16,1 13-1 15,0 16 5-15,0 17-6 16,0 15 8-16,1 10-3 16,-4 9 6-16,-1 2 0 15,-4-1 1-15,3-1-6 16,-4-13 4-16,-2-15-3 15,2-29-9-15,-4-19 0 16,2-28-1-16,-2-29 5 0,3-17-3 16,-17-51 2-16,5-16-7 15,-2-27 5-15,-4-24 0 16,1-22 3-16,0-13 3 16,5 0-4-16,6 3 3 15,6 12 2-15,8 14 2 16,6 18 0-16,5 27 7 15,5 27-8-15,2 22-1 16,2 18-1-16,-2 16 0 16,-3 18 0-16,-7 13-1 15,-6 11 3-15,-6 7-2 16,-5 4 3-16,-5 2 1 16,-7-2-4-16,-1-5 4 0,-1-7-5 15,2-9 3-15,3-7-5 16,3-12 1-16,7-17-2 15,0 0-1 1,10-13 3-16,3-14-2 0,7-9 2 16,6-9-4-16,6-8 3 15,4-9-2-15,4-12-2 16,4-8-2-16,3-8 4 16,-2-5-5-16,0 0 4 15,-5-3 0-15,-4 6 5 16,-4 8 3-16,-8 13 8 15,-2 16 0-15,-10 15 2 0,-1 15 1 16,-11 25 2-16,0 0-2 16,12 22-4-16,-12 11-3 15,-2 16-1-15,2 8-5 16,0 12-6-16,-1 10 4 16,1 6-6-16,-2 3 1 15,2-3-5-15,0-4 2 16,0-12-5-16,0-8 7 15,0-10 0-15,0-15-1 16,-1-9 3-16,-3-13 4 16,4-14 2-16,0 0 3 15,-19 2 3-15,19-2 0 16,-18-15 1-16,13 3-3 0,-1-6 1 16,3 1-3-16,3 0-1 15,6-2-3 1,2 0 0-16,4-1 0 0,5 4-1 15,4 4 1-15,2 7 1 16,0 6 2-16,0 6 1 16,1 6 1-16,-1 5 0 15,-2 0-2-15,-4 3-3 16,-4-3-9-16,0 4-12 16,-6-9-12-16,2 3-14 15,-9-16-9-15,0 0-30 16,0 0-1-16,0 0 4 0,-6-20 50 15</inkml:trace>
  <inkml:trace contextRef="#ctx0" brushRef="#br2" timeOffset="424074.0538">13690 12124 95 0,'-13'-42'72'0,"6"8"1"16,-3 2-34-16,-2-3-78 16,7 12-27-16,-6-1-1 15,10 8-14-15</inkml:trace>
  <inkml:trace contextRef="#ctx0" brushRef="#br2" timeOffset="424862.7908">13859 12100 68 0,'14'32'75'16,"-8"-8"2"-16,0 2-1 15,-6-7-62-15,-2 1-2 0,0-6 1 16,0 1 0-16,2-15 0 15,-10 16-1-15,10-16-4 16,0 0 1-16,-16-10-4 16,16 10-2-16,-10-25 0 15,6 11-1-15,1-2 0 16,3 16 0-16,0-23 1 16,0 23-1-16,11-13 1 15,-11 13-1-15,28 5-2 0,-11 6 0 16,5 2-2-1,-1 2 0-15,3 6 0 16,-3-1 0-16,-1-1 1 16,-4-2 2-16,-4-3 1 0,-12-14 1 15,16 18 0-15,-16-18 0 16,0 0 2-16,11-16-1 16,-9 1-1-16,3-5-1 15,1-4-1-15,4-5 0 16,5-2 0-16,2 3-2 15,5-1 0-15,1 7-1 16,1 8 1-16,1 6-1 16,-1 13 1-16,-2 9 1 15,-2 8 1-15,-4 5 0 16,-3 2 2-16,-3 1-1 16,-1-4 0-16,-3-4 0 15,-1-8 1-15,-5-14-3 0,0 0 1 16,0 0 0-16,16-8-2 15,-11-8 1-15,2-3 0 16,0 3 1-16,0-2-2 16,2 3 0-16,-2 2 1 15,-7 13-4-15,19-7 0 16,-19 7-2-16,20 13-3 16,-20-13 0-16,20 23 3 15,-10-10-1-15,-10-13 2 16,20 20 2-16,-20-20 3 15,19 9 2-15,-19-9 3 16,18-12-2-16,-8-1 1 0,1-3-1 16,1-2-1-16,2 0-1 15,2 0-2-15,0 2 2 16,0 1-1-16,1 8 1 16,-2 6-1-16,0 8 2 15,0 9-1-15,-1 3 0 16,-2 4-5-16,-4 1-10 15,4 6-14-15,-11-12-36 16,5 3-19-16,-6-21-5 16,0 0 0-16</inkml:trace>
  <inkml:trace contextRef="#ctx0" brushRef="#br2" timeOffset="425002.9916">14624 11875 183 0,'-5'-15'104'0,"5"15"-2"15,0 0-21-15,-14-8-117 16,14 8-51-16,-16-5-5 16,16 5-6-16,-16-4-5 15</inkml:trace>
  <inkml:trace contextRef="#ctx0" brushRef="#br2" timeOffset="425547.1686">14880 11908 72 0,'-21'1'91'0,"21"-1"-4"15,-22-3-1-15,22 3-38 16,5-15-35-16,-5 15-11 0,27-22 1 16,-4 10-6-16,7 1 4 15,4 2-5 1,2 3 9-16,1 4-5 15,-1 3-2-15,-1 6 6 0,-6 5-3 16,-5 6 4-16,-9 8-4 16,-8 8 3-16,-7 0-5 15,-7 7 1-15,-6 1 4 16,-5 2-5-16,-2-2 3 16,0-2 0-16,1-8 3 15,6-4-2-15,3-4 0 16,6-5-1-16,7-6 0 15,-3-13-2-15,23 14 3 16,-5-11-3-16,4-3-2 16,0 0 0-16,4-4-7 15,-2-6-13-15,1 5-18 16,-8-10-43-16,0 3-5 0,-9-5 0 16,-8 17-3-16</inkml:trace>
  <inkml:trace contextRef="#ctx0" brushRef="#br2" timeOffset="426696.3416">15042 12160 127 0,'-19'2'88'15,"-2"-7"2"-15,21 5-2 0,-21-7-74 16,21 7-8-16,-4-20-7 16,13 7-4-1,7-3-3-15,5-1-2 16,11 1 1-16,4-3-1 0,9 1 2 15,2 2 6-15,4 6 3 16,-1-1 1-16,-3 9 2 16,-4-3-2-16,-7 8 1 15,-6 6 0-15,-7 4 1 16,-5 6-3-16,-11-1 3 16,-3 8 0-16,-5-1 1 15,-5 5-1-15,-3 0 0 16,-1-2-1-16,-3-1-1 15,2-4 0-15,-1-1-1 16,2-8 2-16,1-1-2 16,9-13 2-16,0 0-1 15,-13 9-1-15,13-9-1 0,3-19-1 16,0 3 2-16,3 2-3 16,0-3 1-16,1-1-1 15,0 5 2-15,-1 0-2 16,-6 13 3-16,16-11-1 15,-16 11 1-15,14 7-1 16,-14-7 2-16,19 23-2 16,-6-7 0-16,1 0 3 15,2 1-4-15,3-1 2 16,4-6-1-16,2-1 0 16,1-6 0-16,1-5 0 15,2-8-2-15,-2-7-1 0,-1-9 2 16,-3-13-3-16,-2-7 1 15,-6-9 3-15,-2-9 1 16,-5-8-3-16,-5-4 4 16,-5-1-2-16,-2 1 3 15,-2 12 3-15,0 11 2 16,0 8-4-16,1 14 2 16,0 10 2-16,5 21-3 15,0 0 1-15,-3 23 0 16,6 11-3-16,2 9 0 15,0 10-3-15,4 12-4 16,0 7 0-16,-1 3 0 16,3-1 0-16,0-5-6 0,-2-7-3 15,1-7-11-15,-4-12-5 16,1-8-16-16,-7-15-15 16,4-4-26-1,-4-16 3-15,-17 0 6 0,0-9 56 16,-4-4 21-16,-2 2 0 15,-7-8 28-15,7 9 25 16,-7-4 29-16,8 8-1 16,-1-1 0-16,8 4-43 15,15 3-14-15,-17-15-10 16,17 15-8-16,7-24-4 16,5 8-3-16,7-1 1 0,5-1-2 15,6 4 3-15,5 4-1 16,3 5 2-16,5 7 2 15,0 5 0 1,-1 3 1-16,-2 5-2 0,-2 0 0 16,-5 3-2-16,-4-1 1 15,-5 0-2-15,-8-2 0 16,-3-1-3-16,-3 1-3 16,-10-15-6-16,11 24-10 15,-11-24-16-15,-3 16-47 16,3-16-2-16,-22-6 0 15,0-5 5-15,6-1 73 16,-5 1 9-16,-4-5 0 0,7 3 0 16,-6-7 69-16,10 7 13 15,-3-5 0 1,8-2-6-16,0-6-45 16,2-11-46-16,16-4-51 0,-6-6-12 15,13 2-1-15,1 0-5 16</inkml:trace>
  <inkml:trace contextRef="#ctx0" brushRef="#br2" timeOffset="427315.7198">16247 11948 100 0,'17'45'91'0,"0"3"4"16,-12-9 3-16,2-8-54 0,-7 3-29 16,-1-3-10-16,-1-5-9 15,-5-4-6 1,3-3-3-16,-4-5-1 15,8-14 5-15,-11 19 1 0,11-19 3 16,0 0 8-16,-13 11 5 16,13-11 5-16,0 0-2 15,0 0 1-15,0 0-7 16,0 0-2-16,1-23-3 16,1 6-3-16,1-6-1 15,0-3-2-15,1-2 1 16,0 3 0-16,1 0 5 0,-1 3-4 15,0 8 7 1,-4 14 1-16,0 0 2 16,0 0-1-16,13-2 0 15,-13 2 0-15,13 26-2 16,-4-8 1-16,1 2-5 0,3 0-1 16,-2 2-1-16,2-3 0 15,0-2-2-15,-3-4 2 16,-10-13 0-16,16 17 3 15,-16-17 2-15,0 0 2 16,0 0 1-16,0 0 1 16,5-20 0-16,-4 4-3 15,3-3 0-15,4-2-3 16,6-2-1-16,1 0 0 16,6 4-1-16,1 4 1 15,2 8 0-15,-1 9 2 16,2 11-1-16,-3 7 3 0,-4 10-1 15,0 2 1-15,-2 0-1 16,1-1-1-16,0-3-1 16,0-7 0-16,4-9 0 15,2-8-4-15,4-14 3 16,2-9-6-16,3-12-12 16,-3-30-38-16,2-20-31 15,-8-24-6-15,-5-21-7 16,-11-21 10-16</inkml:trace>
  <inkml:trace contextRef="#ctx0" brushRef="#br2" timeOffset="438035.3719">13409 13403 46 0,'0'-15'77'15,"0"15"0"-15,0 0-1 16,-5-16-34-16,5 16-16 15,0 0-8-15,-14-16-4 16,14 16-3-16,0 0-5 16,0 0 0-16,-13-12-2 15,13 12 0-15,0 0-1 0,0 0 2 16,0 0-1-16,0 0-1 16,-7 14 0-16,7-14-1 15,3 22-1 1,0-7 0-16,2 6 0 0,3 5-2 15,-1 11-2-15,4 5 2 16,1 4-2-16,2 6 2 16,-1 4 0-16,3 5 0 15,-1 0 1-15,0 6 0 16,6-2 2-16,-3-1 0 16,0-1 0-16,0-4 0 15,-3-5 0-15,1-7 0 0,-3-6-1 16,-2-9 0-16,-5-12 1 15,-2-6 0 1,-4-14-6-16,0 0-5 16,0 0-7-16,8-16-15 0,-7 0-49 15,-7-17-4-15,3 2-1 16,-10-14-4-16</inkml:trace>
  <inkml:trace contextRef="#ctx0" brushRef="#br2" timeOffset="439718.7563">13485 13468 141 0,'2'-13'90'15,"-2"13"1"-15,0 0-5 0,0 0-58 16,0 0-19-16,-15-2-2 15,15 2-3-15,0 0-1 16,0 0-3-16,-10 16 0 16,10-16-5-16,4 20 4 15,4-5-4-15,-1 3 7 16,4 7-5-16,5 4 0 16,5 4 1-16,2 3-1 15,0 0 4-15,1 5-3 16,2-3 3-16,-1 0-6 15,-1-3 6-15,-1-4 0 16,-2 0 0-16,-4-5 0 0,2 0 2 16,-4-8-1-16,3-2-2 15,-2-7-1-15,-2-5-1 16,1-2-3-16,-1-11 2 16,2-4 0-16,-2-9-1 15,-1-2 0-15,-1-9 3 16,-1-6-2-16,-3-10 4 15,-3-6 3-15,-3-3-1 16,-4 3 1-16,-1 2 3 16,-1 8 0-16,-2 6 3 15,2 12-1-15,0 9 1 16,4 18-4-16,0 0-3 16,0 0 1-16,-8 13-5 0,10 2 4 15,-1 4-7-15,2 5 7 16,2 4-6-16,-1 2 1 15,3 3 3-15,0 3-3 16,1 3 4-16,0 3-3 16,1-2 2-16,2-1-4 15,1-1 6-15,1-4 1 16,0-2-4-16,3-3 3 16,-2-3-3-16,2-6 0 15,0-4 0-15,-2-6-2 16,1-1-1-16,-2-5 0 15,0-5 1-15,0-2-4 0,-13 3 3 16,23-22 0-16,-13 8 2 16,1-2 1-16,-2-3 1 15,0-1 0-15,-2 0 2 16,0 2 1-16,-1 5 0 16,-6 13-1-16,9-20-1 15,-9 20 1-15,0 0-2 16,0 0 0-16,0 0 0 15,0 0 1-15,0 0-2 16,13-4-1-16,-13 4 2 16,0 0-2-16,0 0 2 15,11 16-1-15,-11-16 0 16,10 14 1-16,-10-14 0 0,12 20 2 16,-12-20-2-16,13 25 2 15,-6-12-2-15,-1 0 1 16,0 0-2-16,-6-13 2 15,11 19-2-15,-11-19 0 16,10 14 0-16,-10-14 0 16,13 6-1-16,-13-6 0 15,13-4 2-15,-13 4 0 16,15-9-1-16,-15 9-1 16,11-16 0-16,-11 16-2 15,7-16 3-15,-7 16 0 16,8-14-1-16,-8 14-1 0,2-13 2 15,-2 13 0-15,0 0 1 16,6-13 1 0,-6 13-2-16,0 0 0 15,0 0 0-15,13-9-1 0,-13 9 1 16,0 0 0-16,0 0 1 16,18 7-1-16,-18-7 2 15,0 0-2-15,11 15 3 16,-11-15-2-16,9 14 0 15,-9-14-1-15,7 17 0 16,-7-17 2-16,9 16 0 16,-9-16-2-16,8 19 0 15,-8-19 1-15,7 17-1 0,-7-17 1 16,0 0-1 0,9 13-1-16,-9-13-1 0,0 0 1 15,0 0 1-15,0 0 0 16,7-13 0-16,-7 13-1 15,3-20 1-15,-3 20 1 16,5-21-1-16,-5 21 0 16,8-19 1-16,-8 19-1 15,0 0 1-15,13-13-1 16,-13 13 0-16,0 0-1 16,16 7-1-16,-16-7 0 15,12 13 0-15,-12-13 0 16,14 14-1-16,-14-14 1 0,14 16 2 15,-14-16 0-15,13 13 1 16,-13-13 0 0,0 0 0-16,0 0-1 0,0 0 1 15,13 9 0-15,-13-9-1 16,0 0-1-16,5-13-1 16,-5 13 0-16,7-17-1 15,-7 17 1-15,17-19-1 16,-17 19 2-16,19-19-1 15,-19 19 1-15,23-10 3 16,-23 10-2-16,23 4 3 16,-23-4-1-16,22 12 2 15,-22-12-2-15,22 20-1 16,-22-20 0-16,20 23-2 16,-20-23-3-16,16 22-8 15,-16-22-7-15,0 0-12 0,0 0-18 16,17 14-42-16,-17-14-2 15,-23 2-3-15,1-8 2 16</inkml:trace>
  <inkml:trace contextRef="#ctx0" brushRef="#br2" timeOffset="439890.7577">14205 13657 128 0,'-16'-8'106'0,"16"8"-36"16,0 0-51-16,0 0-61 15,-5-124-55-15,5 124-3 16</inkml:trace>
  <inkml:trace contextRef="#ctx0" brushRef="#br2" timeOffset="443087.2902">14364 13877 47 0,'0'0'73'16,"-13"2"-1"-16,13-2-2 15,0 0-50-15,-13-12-7 16,13 12-1-16,-13-13-2 15,13 13 0-15,-14-13-3 16,14 13 0-16,-8-13-1 16,8 13-2-16,0 0 0 15,-5-16-2-15,5 16 0 16,1-15-1-16,-1 15-2 16,3-18 3-16,-3 18 0 15,1-20 2-15,-1 6-1 16,0 14 1-16,-7-26 0 0,0 11 0 15,1 2 1-15,-4 0-2 16,10 13-1-16,-19-19-1 16,19 19 1-16,-20-7 1 15,20 7-2-15,-20 13 1 16,11 3 1-16,-1 4 0 16,3 5-1-16,1 1 3 15,2 3-2-15,2 2 1 16,4 3 0-16,-1-4-1 15,5-3 2-15,1 4-2 16,2-5 2-16,0-3-2 16,-1-2 2-16,2 0-3 15,0-7 0-15,-10-14-2 0,21 19 0 16,-21-19 1-16,20-6-2 16,-20 6 1-1,17-25-2-15,-8 7 2 16,-5-3 0-16,0-3 2 0,-1 1-2 15,-1-5 0-15,-2 4 1 16,0 1-2-16,0 1 2 16,0 5-1-16,1 1 0 15,-1 16-1-15,5-17 2 16,-5 17 0-16,0 0-1 16,13 3 0-16,-13-3 0 15,14 18 0-15,-4-2 0 0,2 0 1 16,-1 7-1-1,4-3 0-15,-1 3-1 16,-1 2 2-16,3-2-1 16,-2-3 1-16,2-1 0 0,1-6-1 15,1-3 0-15,2-3 0 16,-1-4 1-16,1-6 0 16,0-4-1-16,0-6-1 15,-2-6-1-15,0-4-1 16,0-4 1-16,-2-3-2 15,-2-5 0-15,-1 2 2 16,-3 1 0-16,-1 0 2 16,-2 6 1-16,-4 6 0 0,0 3 1 15,-3 17 1 1,0-18 0-16,0 18 0 16,0 0-1-16,0 0-1 15,0 0 0-15,0 0 0 0,0 0-2 16,0 0-1-16,-9 16 1 15,6-1-1-15,0 4 1 16,0 4 3-16,-2 5-1 16,0 6 0-16,0 2-1 15,-3 1 4-15,4-1-2 16,-3-1 1-16,1-5-5 16,0-1-3-16,2-6-4 0,0-3-3 15,-2-7-1 1,6-13-6-16,-7 13-3 15,7-13-4-15,0 0 5 16,-12-24 2-16,8 2 5 0,-2-4 8 16,2-1 6-16,-4-8 8 15,3 6 6-15,-3-4 6 16,3 7 1-16,-1 0 2 16,2 9-2-16,-1 1-3 15,5 16-4-15,-7-20-4 16,7 20-3-16,0 0-2 15,0 0-2-15,0 0-1 16,0 0 1-16,0 0-3 16,0 0 2-16,19 26 0 15,-6-7 0-15,4-1 0 16,6 7-1-16,7 1 1 16,7 3-1-16,4-3-4 0,3-5-19 15,9 2-63-15,-4-17-6 16,3 0-4-16,-10-18-8 15</inkml:trace>
  <inkml:trace contextRef="#ctx0" brushRef="#br2" timeOffset="446370.9944">15263 13670 124 0,'-17'26'96'0,"17"-26"-1"0,0 0-3 16,-8 13-73 0,8-13-15-16,0 0-4 15,19 4 0-15,-19-4-1 0,27 17-1 16,-9-4-1-16,3 4 2 15,7 1 0-15,2-4 1 16,9-1 1-16,4 0 1 16,5-8 0-16,3-5-1 15,0-8 3-15,1-3-3 16,-1-7 1-16,-5 0-1 16,-7-8 0-16,-6-3-4 0,-7 0 2 15,-7-4-2 1,-5 3 2-16,-5-4 0 15,-3 4 0-15,-5-3 0 16,-2 1 1-16,-1 0 2 0,-2 1-1 16,0-1 1-16,-4-1 0 15,1 1-2-15,0 3 3 16,-2 5-1-16,1 2 0 16,-4 3 1-16,1 6 1 15,11 13 0-15,-26-16 0 16,10 15-1-16,1 1 0 15,1 1-1-15,0 1-2 16,-1 4 2-16,2-1-3 16,0 4 2-16,13-9-1 15,-17 29 0-15,8-8 0 16,3 5 1-16,-1 6 0 16,4 1 1-16,0 6-3 0,2 3-1 15,1 1 1-15,1 2 0 16,4-2 0-16,-1 4 1 15,3-3 1-15,3 5 0 16,-1-4 2-16,3 4 2 16,2 5-2-16,0-1 2 15,1 3-2-15,1 2 0 16,0 1-7-16,-1 2 4 16,1 2-2-16,0-2-4 15,-1-3 4-15,1 1-4 16,-2-3 5-16,0-1-4 15,1 0 9-15,-4-5-6 16,1-1 5-16,-3-3 0 0,-2-1 0 16,0-3 0-16,-3-5-2 15,1-3 1-15,-2-7 1 16,-2-1-1-16,0-7 0 16,-1-2 0-16,-1-4-3 15,1-13 1-15,-4 19-2 16,4-19-5-16,0 0-5 15,0 0-8-15,-16 11-14 16,3-25-48-16,13 14-9 16,-33-22-3-16,14 9 2 15</inkml:trace>
  <inkml:trace contextRef="#ctx0" brushRef="#br2" timeOffset="446688.3511">15459 14720 127 0,'-30'-13'94'0,"12"3"-4"16,0-12-3-16,10-9-68 16,3-1-21-16,5-7-2 15,3-4 1-15,5-2 4 16,7-4-1-16,8 1 5 16,9 2 0-16,8 4 7 15,6 2-2-15,6 2 2 16,3 6-1-16,3 4-3 0,-1 0-5 15,-2 4 0-15,-4 3-1 16,-5 3-1-16,-7 2 0 16,-6 4 0-1,-7 2-3-15,-6 4 2 0,-4 2-2 16,-16 4-9-16,19 3-18 16,-19-3-58-16,0 0-3 15,-20 20-5-15,-1-3-5 16</inkml:trace>
  <inkml:trace contextRef="#ctx0" brushRef="#br2" timeOffset="447938.7491">16387 13182 106 0,'0'-15'86'15,"0"15"0"-15,0 0-3 16,-17-10-59-16,17 10-14 16,-22 3-2-16,22-3-3 15,-28 15-2-15,13-4 0 16,-1 5 0-16,0 7 1 16,3 7 0-16,-2 5 0 15,2 8 0-15,2 9-3 16,2 3 0-16,2 3 0 15,3 2-1-15,2 1-1 16,4-3 1-16,2-6 1 0,3-6-1 16,3-10 2-16,3-4 1 15,0-6-2-15,5-6 0 16,0-7 0-16,3-3 0 16,-1-3 0-1,0 0 1-15,-1-4-1 0,1 2 1 16,-1-4-2-16,-5 1 1 15,-1 0 0-15,-13-2 1 16,16 6-2-16,-16-6-1 16,0 0 2-16,0 0 0 15,13 6-2-15,-13-6-7 16,0 0-9-16,0 0-19 16,0 0-50-16,0 0-3 0,0 0-4 15,-3-13-3-15</inkml:trace>
  <inkml:trace contextRef="#ctx0" brushRef="#br2" timeOffset="448721.9959">16802 13535 127 0,'0'0'92'0,"13"15"-1"0,-13-15-6 16,0 0-66-16,0 0-10 16,0 0-2-16,0 0-2 15,0 0-5-15,-10 17-2 16,10-17-6-16,-8 16 7 16,8-16-5-16,-13 19 6 15,13-19-3-15,-19 11 6 16,19-11-2-16,-26 6 4 15,26-6 2-15,-25-9-1 16,25 9-1-16,-21-18-1 0,21 18 2 16,-18-26-2-1,14 10 0-15,1 0 3 16,2 2-4-16,1-1 1 0,3 2-1 16,-3 13 3-16,11-19-6 15,-11 19 2-15,20-7-1 16,-5 9-3-16,2 0 3 15,3 4-2-15,2 1 1 16,-2 5-5-16,2 0 7 16,-2 5-6-16,-3 2 0 15,-2 4 2-15,-8 6-1 16,-4 1 0-16,-5 3 1 16,-2 2 2-16,-3 1-10 15,0-2-8-15,-8-5-25 16,11 4-46-16,-12-9-1 0,3-4-2 15,-4-13-5-15</inkml:trace>
  <inkml:trace contextRef="#ctx0" brushRef="#br2" timeOffset="449355.5426">17039 13521 112 0,'23'-1'92'16,"0"6"1"-16,-23-5-7 15,17 8-67-15,-17-8-11 0,15 10 1 16,-15-10-7-16,0 0 4 16,11 15-7-16,-11-15 1 15,0 0-1-15,0 0 0 16,0 0 0-16,0 0-2 15,0 0 7-15,0 0-1 16,11-15 3-16,-11 15-1 16,0 0 3-16,-9-15-5 15,9 15 3-15,-13-11-1 16,13 11-2-16,-22-5-4 16,9 5 1-16,0 2-3 15,0 2-1-15,-1 5 8 0,-2 1-5 16,2 7 5-16,-1 5-5 15,1 1 0-15,1 4 3 16,1 2-1-16,2 1 4 16,1 2-7-16,5-1 6 15,4-6-5-15,4-3 3 16,7 0 1-16,3-9-2 16,6-3 0-16,5-4-2 15,4-2 2-15,-1-4-2 16,3 0 1-16,-2-3 2 15,-2 0 0-15,-4 0-2 16,-4 0 2-16,-5-1 0 16,-14 4 0-16,20-4 0 0,-20 4-2 15,0 0 2-15,0 0-1 16,0 0 0-16,0 0-4 16,0 0-5-1,0 0-8-15,0 0-14 0,0 0-30 16,0 0-34-16,0 0 0 15,21-13-4-15,-13-9 11 16</inkml:trace>
  <inkml:trace contextRef="#ctx0" brushRef="#br2" timeOffset="449756.197">17599 13101 145 0,'0'0'98'16,"-2"19"-1"-16,2-19-4 16,0 0-76-16,0 0-10 15,0 0-4-15,0 0 0 16,0 0-1-16,22 10-4 15,-5-6 2-15,5 4 0 16,3 2 2-16,3 5-2 0,6 4 2 16,-3 7-2-1,1 3-1-15,-6 4 2 16,-1 5 0-16,-7 4-2 16,-5 4 4-16,-8 3-3 0,-7 3 1 15,-4 1-1-15,-8 1 2 16,-3-1-2-16,-8-4-7 15,1-1-12-15,-7-11-43 16,4 2-30-16,-12-13-2 16,3-4-4-16,-6-15-2 15</inkml:trace>
  <inkml:trace contextRef="#ctx0" brushRef="#br2" timeOffset="450591.3875">13060 14668 138 0,'0'0'98'16,"-5"25"-3"-16,5-25-4 15,0 0-70-15,-14 1-16 16,14-1-2-16,0 0-1 16,0 0-1-16,1 14-2 15,-1-14 3-15,0 0-2 16,-5 16 0-16,5-16 2 15,0 0-1-15,-21 3 1 16,21-3 1-16,-20-11 0 16,7 2-2-16,2-4 1 15,-1-1 1-15,2-4-2 0,1-2 1 16,4-2-1-16,3-1-1 16,5 2 0-16,4 1 1 15,5 4 0-15,4 7 0 16,5 5 0-16,7 14 2 15,2 3-1-15,0 10 0 16,3 6-1-16,-4 4-1 16,-1 3 1-16,-5 1 0 15,-7 4 0-15,-9-2-1 16,-7 6-2-16,-9-2 0 16,-5 3-6-16,-9 0-9 15,1 5-18-15,-7-15-53 0,8 4-2 16,-5-18-3-16,11-11 0 15</inkml:trace>
  <inkml:trace contextRef="#ctx0" brushRef="#br2" timeOffset="451124.0786">13526 14648 148 0,'0'0'96'16,"18"17"-4"-16,-18-17-4 16,0 0-76-16,0 0-8 0,-13 9 0 15,13-9-2-15,0 0-1 16,0 0-1 0,0 0-1-16,0 0 2 15,0 0 0-15,0 0 1 0,-8-16 1 16,8 16-3-16,-9-17 2 15,9 17-1-15,-19-19 1 16,6 10-2-16,-1 2 1 16,-3 3-1-16,-1 4 1 15,1 1 0-15,0 6-1 16,1 3 1-16,3 5 2 16,0 7 0-16,3 1-1 0,1 7 2 15,3 5-1-15,3 3 2 16,3 1 0-16,2 3 0 15,4 0-2-15,1-4 0 16,3 1 0-16,4-6-1 16,2-3-1-16,2-5 1 15,2-4-2-15,1-3-1 16,1-7 2-16,0-1-1 16,-2-5 0-16,-1-3-2 15,-3-3-5-15,-1 1 4 16,-2-3-4-16,-13 3-6 15,19-9-13-15,-19 9-16 16,0 0-46-16,23-11-3 0,-23 11 1 16,20-15-5-16</inkml:trace>
  <inkml:trace contextRef="#ctx0" brushRef="#br2" timeOffset="451846.575">14171 14719 60 0,'0'0'84'0,"2"-18"0"15,-2 18 0-15,-5-14-41 16,5 14-21-16,-12-19-3 16,12 19-5-16,-16-16-3 15,16 16-3-15,-20-14-2 16,20 14 0-16,-23-7-5 15,23 7 3-15,-23 2-1 16,23-2 1-16,-26 12 0 16,12 1 1-16,-2 4 0 15,0 1-1-15,-2 2 2 16,1 3-2-16,1 1 1 0,2 4-2 16,4-4 1-16,4 1-2 15,3-2-2-15,5 1 1 16,5 0-1-16,3 0 1 15,4-4-2-15,4-2 1 16,3-1 1-16,2-3-1 16,3-1 2-16,0-3 0 15,0-5-1-15,0-5-1 0,-1 0 2 16,-2-3-1-16,-4 1-1 16,-4-3 1-1,-2 0 0-15,-13 5-1 16,18-5 1-16,-18 5 0 0,0 0 0 15,0 0 0-15,13 0-1 16,-13 0 1-16,0 0-2 16,0 0 2-16,0 0-2 15,0 0 0-15,0 0-1 16,0 0 0-16,0 0-2 16,0 0-2-16,0 0-6 15,0 0-9-15,0 0-11 16,0 0-20-16,0 0-38 15,0 0-4-15,0 0 0 16,-22-3-3-16</inkml:trace>
  <inkml:trace contextRef="#ctx0" brushRef="#br2" timeOffset="452423.2645">13858 14798 143 0,'-16'24'97'0,"16"-24"-6"16,-10 13-5-16,10-13-74 15,0 0-12-15,0 0-1 16,0 0 2-16,7-13 0 15,-7 13 2-15,0 0 1 16,0 0 2-16,17-4 0 0,-17 4-1 16,25 4-1-16,-8-1 0 15,6-1-3-15,3 1-1 16,6 0 1-16,2-2-1 16,2 2 1-16,-1-5 0 15,0 2 0-15,-4-1-1 16,-3 1 0-16,-4-1 2 15,-5-1 0-15,-3 1 0 16,-16 1 0-16,17 1 0 16,-17-1-1-16,0 0-4 15,0 0-6-15,0 0-13 16,0 0-31-16,0 0-37 16,0 0-3-16,0 0-4 0,0 0 0 15</inkml:trace>
  <inkml:trace contextRef="#ctx0" brushRef="#br2" timeOffset="454625.4855">14791 14478 3 0,'0'0'71'0,"9"-21"2"16,-9 21 0-16,-13-17-32 16,13 17-11-16,-26-24-6 15,10 9-1-15,-3-2-6 16,2 1-2-16,-2-1-5 16,3 2 2-16,2 1-5 15,1 2 1-15,13 12-2 16,-20-13-1-16,20 13 0 15,0 0 1-15,-16-1 1 16,16 1-1-16,0 0 1 16,-9 13-1-16,9-13-2 0,-7 14 0 15,7-14-3-15,-7 22-1 16,2-5-1-16,2 2-5 16,2 3 6-16,1 2-5 15,0 2 4-15,1 1-2 16,2 2 3-16,0 3-2 15,1 3 6-15,2-1 1 16,0 2-4-16,0 0 3 16,1-1-1-16,0 1-1 15,0 0 1-15,1 2-1 16,-3-4-3-16,1 1 2 16,0 4 0-16,-3 3-7 0,-3 0 3 15,-2 0-2-15,-2 2 2 16,0-2-1-16,-3-2 1 15,-1-1-1-15,0-8 3 16,-1-5 3-16,0-6-2 16,1-1 2-16,8-19-2 15,-16 18 1-15,16-18 0 16,-19-2-3-16,19 2 0 16,-19-9 0-16,19 9 2 15,-21-22-1-15,11 9 1 16,10 13 0-16,-19-24 1 15,12 11 0-15,1-2 0 16,3 2 0-16,3 13 0 0,1-21 0 16,-1 21-1-16,10-19 1 15,-10 19 0 1,22-10 1-16,-9 5-2 16,3 3 0-16,1-1-1 0,2 3 1 15,1-2 1-15,2 1-2 16,4 2 0-16,0-1 0 15,1 2 2-15,1 1 0 16,1-1-1-16,-2 1 1 16,0 0-1-16,1 2 0 15,-5-3 2-15,1 0-2 16,-2-4-1-16,-2 0 1 0,0-4 0 16,1-4 6-1,-3-3-2-15,0-3 3 16,-2-7-4-16,-2-2 4 15,-4 1-2-15,-1-2 3 0,-6-2-1 16,-5 4-4-16,-5-2 1 16,-5 1-1-16,-3 2 1 15,-4 0-1-15,-6-3-1 16,1 0 1-16,-2 2-2 16,0-4 0-16,-2 2-1 15,2 0 0-15,0 3 0 16,3 2 0-16,2 3 0 15,-1 0-1-15,3 3 0 16,1 4 1-16,-1 3-1 16,1 1 1-16,0 1-2 15,0 3-1-15,1 3 1 16,-2 3 1-16,-2 2 0 0,-1 0-1 16,-1 7 0-16,0 4 0 15,0 3 1-15,0-2-1 16,1 5-8-16,3-5-9 15,8 6-8-15,-2-9-15 16,13 12-39-16,0-26-14 16,10 29-2-16,-10-29-3 15</inkml:trace>
  <inkml:trace contextRef="#ctx0" brushRef="#br2" timeOffset="458843.6001">13426 15818 18 0,'20'-3'81'16,"-20"3"0"-16,0 0 0 16,0 0-36-16,0 0-24 15,0 0-10-15,0 0-4 16,0 0-7-16,0 0-5 16,0 0-1-16,13-10-1 0,-13 10 2 15,0 0 4-15,12-16 7 16,-12 16 4-16,4-14 3 15,-4 14 2-15,-9-23 3 16,9 23-3-16,-27-18-2 16,5 14-3-16,-5 3-3 15,-3-1-3-15,-2 9-2 16,-3 6-2-16,4 8-2 16,0 4 0-16,5 4 1 15,5 3 6-15,8 3-8 16,7-1 10-16,7-3-8 15,9-3 9-15,9-2-4 16,6-7 5-16,7 0-8 0,6-3-6 16,3 0 12-1,4 1-11-15,-1-1 9 0,2 0-11 16,-5 0 5 0,-4 1-3-16,-6 2 6 0,-10-3-4 15,-8-2 1-15,-13-14 0 16,-3 22 3-16,-12-9 0 15,-6-5 1-15,-3-6-1 16,-4-5 3-16,1-4-2 16,0 1 1-16,5-4-1 15,3 1-3-15,5-2 2 16,14 11-1-16,-19-16-2 0,19 16-1 16,0 0-2-16,-3-15-9 15,3 15-4 1,0 0-22-16,0 0-45 15,22-7-8-15,-22 7 0 0,14-7-3 16</inkml:trace>
  <inkml:trace contextRef="#ctx0" brushRef="#br2" timeOffset="459074.941">13885 16147 122 0,'1'36'103'0,"-11"-13"-1"16,7-3-18-16,-10-15-50 0,13-5-57 16,0 0-15-16,-17-22-20 15,17 22-34-15,4-25 3 16,-4 25-4-16,19-25 42 15</inkml:trace>
  <inkml:trace contextRef="#ctx0" brushRef="#br2" timeOffset="459926.9877">14083 15655 108 0,'0'0'84'0,"1"13"-1"16,-1-13-24-16,0 0-44 16,-1 13-7-16,1-13-3 15,0 0 0-15,0 0-2 16,-12 16 1-16,12-16 0 16,0 0 3-16,-7 16-3 15,7-16 2-15,0 0 1 16,0 0-1-16,-13 16-1 15,13-16-2-15,-7 14 1 16,2-1-1-16,5-13 2 16,-4 32-3-16,3-8 0 0,5 4-1 15,0 3 0-15,3 7 8 16,2 4-5-16,4 0-3 16,0 1 1-16,3 0-1 15,0-5 2-15,0-5-2 16,1-3 1-16,2-8-7 15,-1-5 4-15,3-7 1 16,-1 0 0-16,-1-8-2 16,2 2-7-16,-3-4-2 15,0-3-11-15,-8-10-8 16,5 5-17-16,-12-11-36 16,5-1-10-16,-10-11 6 15,-1 5 21-15</inkml:trace>
  <inkml:trace contextRef="#ctx0" brushRef="#br2" timeOffset="460144.3781">13918 15985 165 0,'-10'23'103'0,"10"-23"-10"16,-6 21-6-16,6-21-87 15,28-18-4-15,-1 7-1 16,5-7-2-16,7 1-8 0,3-2-18 16,12 15-47-16,-3-16-7 15,4 7-3 1,-8 3-10-16</inkml:trace>
  <inkml:trace contextRef="#ctx0" brushRef="#br2" timeOffset="462244.6175">14536 16257 90 0,'0'0'66'15,"-5"-15"-9"-15,5 15-7 0,0 0-6 16,-1 16-6-16,1-16-9 16,0 0-5-1,0 0-7-15,0 0-6 0,-6 13-6 16,6-13-8-16,0 0-15 15,0 0-21-15,0 0-52 16,0 0-2-16,16-1-6 16,-16 1 12-16</inkml:trace>
  <inkml:trace contextRef="#ctx0" brushRef="#br2" timeOffset="466997.1787">15562 15818 67 0,'14'23'88'15,"-5"-10"-8"-15,5 2-5 16,-1-10-72-16,-13-5-8 16,26 2 0-16,-12-4 2 15,1 2-1-15,-1-3 2 16,-14 3 6-16,19-14 2 16,-19 14 3-16,4-20-2 0,-8 7 0 15,4 13-1 1,-22-25 0-16,4 14-1 15,-5-2-1-15,-5 4-1 0,-1 2 0 16,0 1-1 0,1 5 0-16,0 2 1 0,2 2 1 15,3 3-2-15,3 5 1 16,5 4-1-16,2 3-1 16,3 4 1-16,3 7 0 15,3 4 3-15,4 6-6 16,1-3 6-16,6 5-3 15,1-5-4-15,3-5 5 0,2-2-6 16,3-11 5 0,1-5-10-16,4-11 8 15,0-6-3-15,1-9 0 16,0-6 8-16,-1-1-10 0,-1-6 13 16,1 3-8-16,-6-7 8 15,-3 0-7-15,-3 4-2 16,-2 1 4-16,-3 6-5 15,-2 0 6-15,1 5-7 16,-5 1 6-16,2 13-4 16,0 0 4-16,-4-13 1 15,4 13-2-15,0 0 1 16,0 0-1-16,0 0-1 16,0 16 0-16,0-16-1 15,13 32-1-15,-3-9 6 16,3 7-5-16,0 6-2 0,3 6 3 15,2 6-3-15,0 5 4 16,1 3-3-16,-4-1 5 16,3-2-12-16,-1 2 12 15,2-1-3-15,-2 3-5 16,-1-5 7-16,3 0-10 16,-3 3 10-16,-1-3-10 15,-2 4 12-15,-2-7-12 16,-6-4 13-16,-3-12-6 15,-7-2 4-15,-3-4 0 16,-7-11 1-16,-5-12 1 16,-3-7-2-16,-4-8 2 15,-4-2-1-15,1-6 0 0,-3-10-2 16,3-8 1-16,2-7-3 16,6 1 2-16,7 0-9 15,6 4 7-15,10-2-11 16,10 3 8-16,10 0-16 15,12 3-4-15,6-6-33 16,20 7-33-16,-4-12-3 16,6 1-5-16,-5-11 29 15</inkml:trace>
  <inkml:trace contextRef="#ctx0" brushRef="#br2" timeOffset="467842.6616">16091 15609 55 0,'0'0'89'15,"0"0"-1"-15,6-15-2 16,-6 15-52-16,0 0-19 15,-13-11-3-15,13 11-7 16,-19 3 2-16,6 0-6 0,-1 4 2 16,-1 1 1-1,-1 8 0-15,0 0 0 16,2 2 0-16,0 2 3 16,4 6-2-16,2 1 1 0,4 2-2 15,1-2 0-15,5-1-1 16,3 5 0-16,4 0 4 15,5 1-8-15,4-6 7 16,2 3-7-16,2-6 7 16,-1 3-8-16,2-1 8 15,0-11-6-15,2-2 1 16,-5-1 0-16,-1-4-2 0,-2-2 0 16,-2 0-2-1,-2-2 0-15,-13-3-13 16,23 9-13-16,-23-9-53 15,0 0-10-15,0 0-3 0,0 0-2 16</inkml:trace>
  <inkml:trace contextRef="#ctx0" brushRef="#br2" timeOffset="468698.4218">16338 15824 120 0,'0'0'90'0,"0"0"-3"16,0 0-31-16,0 0-41 15,0 0-9-15,0 0-3 0,0 0-2 16,0 0-1-16,0 0-3 16,-13 10 3-16,13-10-1 15,0 0 3-15,-18 7 2 16,18-7 0-16,-15-6 2 15,15 6 0-15,-15-11-1 16,15 11-1-16,-13-18 0 16,7 5 0-16,4-1-1 15,0 0 1-15,4-4-2 16,0 1-1-16,4 0 1 16,0-1 1-16,3 2-3 15,-9 16 3-15,24-21-4 0,-7 15 1 16,7 5-1-16,0 5 0 15,3 5-1-15,4 6-2 16,-2 1 1-16,-1 7 0 16,0 3 1-16,-6 3-1 15,-5 3 1-15,-4 4-2 16,-6 2 5-16,-1-7-11 16,-8 1-4-16,4 0-16 15,-8-11-21-15,9 4-34 16,-3-25 2-16,-9 13-5 15</inkml:trace>
  <inkml:trace contextRef="#ctx0" brushRef="#br2" timeOffset="469266.0694">16719 15717 73 0,'11'19'91'16,"-11"-19"-5"-16,12 17-2 15,-12-17-73-15,0 0-8 16,0 0 1-16,0 0-1 16,14 15-3-16,-14-15 1 0,0 0 2 15,0 0-2-15,13-5-1 16,-13 5 2-1,16-8-4-15,-16 8 2 16,14-18 2-16,-14 18 0 0,13-17-1 16,-13 17 2-16,2-20 1 15,-2 20-1-15,-13-22 3 16,13 22-2-16,-25-14 0 16,10 8 0-16,-3 3 0 15,2 0-3-15,0 5 3 16,1 0-1-16,-3 6-2 15,2 0 1-15,1 4 1 16,-1 5-1-16,0-1 0 0,3 3 2 16,1 4-3-16,4 3-1 15,6-2 2-15,4 1 1 16,6-2-2 0,5 0 5-16,7-1-3 0,5 2 2 15,2-5-5-15,5-5 8 16,0-2-7-16,0 1 3 15,-4-3-3-15,-2-4-3 16,-1-2-6-16,-8-1-8 16,2 3-15-16,-19-6-58 15,17-3-3-15,-17 3-4 16,0 0-4-16</inkml:trace>
  <inkml:trace contextRef="#ctx0" brushRef="#br2" timeOffset="469915.1459">16892 15501 74 0,'-5'15'98'0,"5"-15"-4"16,0 0-4-16,0 0-59 15,0 0-24-15,0 0-2 16,0 0-1-16,0 0 0 0,0 0-2 15,0 0-1-15,9 18 2 16,-9-18-1-16,17 19 0 16,-4-11-1-16,2 2 0 15,4 3 1-15,1 2 0 16,3 2 1-16,0 2-1 16,-1 0 0-16,-2-1-1 15,-1 2-1-15,-5 5 1 16,-4 1 0-16,-3 3-1 15,-5 5 0-15,-4 3 0 16,-3 6 3-16,-4-1-5 16,-3 0-11-16,1 5-6 15,-6-6-28-15,5 15-42 0,-11-14-8 16,4 5 3-16,-5-15 20 16</inkml:trace>
  <inkml:trace contextRef="#ctx0" brushRef="#br2" timeOffset="477630.7939">17312 15612 84 0,'0'0'94'0,"0"0"0"16,-19 8-29-16,19-8-40 16,0 0-9-16,0 0-5 15,0 0-3-15,0 0-3 16,0 0-4-16,0 0 1 15,0 0-2-15,0 0-1 0,19 13 1 16,-6-5-2-16,4-3 3 16,3 3-2-16,3 2 1 15,2 0-2 1,2 1 2-16,-1-1 1 0,3 2-2 16,-2 1 2-16,1-2-3 15,-5 0 3-15,0-1-2 16,-4 1 1-16,-2-1-1 15,-2-4 0-15,-15-6 1 16,18 10 1-16,-18-10 0 16,0 0-1-16,12 16 1 15,-12-16-1-15,0 0 1 0,0 0 0 16,-10 16 0-16,10-16-1 16,-19 10 3-16,6-1-1 15,-1-4 2-15,-1 4 0 16,-1 0 0-16,0 1 1 15,2 0 0-15,0 3 4 16,1-2-6-16,13-11 5 16,-21 24-8-16,21-24 6 15,-20 18-5-15,20-18 4 16,-16 21-5-16,16-21 1 16,-14 18 0-16,14-18-1 15,-15 15 1-15,15-15-3 16,-10 13 0-16,10-13-4 0,0 0-5 15,-13 5-9-15,13-5-8 16,0 0-12-16,0 0-36 16,0 0-18-1,0 0 2-15,0 0-1 0</inkml:trace>
  <inkml:trace contextRef="#ctx0" brushRef="#br2" timeOffset="478034.433">17610 16075 78 0,'10'21'85'16,"-10"-21"5"-16,0 0-5 15,21 6-81-15,-21-6 4 16,8-16-7-16,-8 16 4 15,0 0 0-15,0 0 2 16,0 0 2-16,0 0-9 16,0 0 10-16,0 0-11 15,0 0 7-15,6 13-1 16,-6-13 1-16,0 0-2 16,0 0-1-16,-14 15 1 15,14-15-4-15,-18 21 2 0,5-5 1 16,0 5 0-16,-2 0 1 15,0 1-2 1,1-3 1-16,-1 4-5 16,4-5-9-16,11-18-18 0,-12 21-33 15,12-21-32-15,-9-21-6 16,4-5 0-16</inkml:trace>
  <inkml:trace contextRef="#ctx0" brushRef="#br2" timeOffset="484353.9267">18296 15578 9 0,'0'0'85'15,"17"11"-6"-15,-17-11-3 16,0 0-69-16,0 0-9 15,0 0 2-15,0 0-1 16,0 0 3-16,0 0-1 16,0 0 3-16,-1-13 2 0,1 13-1 15,0 0 1-15,0 0-2 16,0 0-1-16,0 0-2 16,-9-13 2-1,9 13-1-15,0 0 2 0,0 0-1 16,-19-15 0-16,19 15 1 15,-17-7 2-15,17 7 1 16,-19 7 0-16,19-7 1 16,-22 15-1-16,22-15 1 15,-21 21-2-15,12-5 1 16,-1 4-2-16,1-1 0 16,-1 3-1-16,2 5-1 15,-1 1-2-15,2 2 0 0,0-1 0 16,2 0-2-16,2-3-1 15,2-3 0 1,2-3 1-16,4-6-2 0,0 1 1 16,-5-15 4-16,15 13-4 15,-15-13 2-15,19 1-1 16,-19-1 1-16,18-6-1 16,-18 6 0-16,16-20 0 15,-16 20-3-15,13-23 3 16,-8 10-1-16,-1 0 3 15,0 0-1-15,-1-3 1 16,-3 16 0-16,4-26 1 0,-4 26 0 16,6-18-2-1,-6 18 1-15,0 0-1 16,0 0 0-16,13-11-1 16,-13 11 1-16,0 0 0 0,12 21 2 15,-12-21 0-15,7 24 1 16,-3-11-1-16,2 4 0 15,0 4 1-15,0-4 6 16,2 3-7-16,-1-1 4 16,2-5-4-16,1 4-1 15,-1-2 0-15,0-2 6 16,-9-14-6-16,17 13-1 16,-17-13 0-16,22-6-3 15,-10 2-5-15,-1-12-11 16,3 0-27-16,-7-17-50 15,8 3 1-15,-8-14-9 16,-3 1 68-16</inkml:trace>
  <inkml:trace contextRef="#ctx0" brushRef="#br2" timeOffset="485488.2012">15947 16482 12 0,'17'0'78'0,"-17"0"1"15,0 0-2-15,0 0-45 16,0 0-11-16,0 0-4 15,0 0-2-15,0 0-4 16,0 0-2-16,0 0 0 16,0 0 0-16,0 0-4 0,0 0 0 15,0 23-2-15,3-10-1 16,-2 0 3-16,2 7 2 16,3-1-4-1,-6-19 11-15,13 27-10 0,-4-12 9 16,1 0-10-16,1 4 10 15,-2-1-12-15,1-5 6 16,-1-1-4-16,2 3-3 16,-5-1-1-16,3 2 3 15,-9-16-1-15,0 0-3 16,18 12 1-16,-18-12-2 16,15-5-2-16,-15 5-2 15,14-14-1-15,-9-2-8 0,-5 16-9 16,8-23-14-16,-8 23-46 15,3-26-1 1,-3 26-1-16,-7-32-7 16</inkml:trace>
  <inkml:trace contextRef="#ctx0" brushRef="#br2" timeOffset="485670.9833">15937 16451 103 0,'0'0'100'0,"-15"9"-1"0,15-9-5 16,0 0-68-16,0 0-26 15,0 0-25 1,0 0-59-16,16 3-5 16,-16-3-7-16,0 0-6 0</inkml:trace>
  <inkml:trace contextRef="#ctx0" brushRef="#br2" timeOffset="486792.0575">18672 15990 63 0,'0'0'87'0,"0"0"2"15,0 0-29-15,0 0-43 16,0 0-3-16,0 0-5 0,0 0-2 15,0 0-1-15,0 0-2 16,-1 29-1-16,-1-11-1 16,2 0-6-16,0 8 4 15,0 2-6-15,3 0 6 16,0-2-5-16,2 4 7 16,-1-8-8-16,0 2 10 15,2-3-3-15,0-7 2 16,-2 0-1-16,-4-14-1 15,10 19-3-15,-10-19 2 16,0 0-2-16,0 0-5 16,13 3-4-16,-13-3-7 0,6-13-9 15,-6 13-5-15,7-17-12 16,-7 17-44-16,7-35 7 16,-1 13 41-16</inkml:trace>
  <inkml:trace contextRef="#ctx0" brushRef="#br2" timeOffset="486957.1314">18680 15721 109 0,'0'0'106'0,"-6"26"-15"15,6-26-29-15,0 0-142 0,0 0-19 16,-7 13-7-16,7-13 24 15</inkml:trace>
  <inkml:trace contextRef="#ctx0" brushRef="#br3" timeOffset="496026.9565">12315 13188 122 0,'0'0'87'0,"13"8"-1"16,-13-8-4-16,0 0-63 16,0 0-8-16,0 0-3 15,0 0-2-15,0 0-2 16,-3 16-4-16,3-16 1 0,3 22-2 16,-1-8 1-16,-1 4 1 15,0 0 1 1,-1 5-1-16,2 1 2 15,-2 0-1-15,1 3 1 0,1 4 0 16,1 2 2-16,-2 3-6 16,2 6 5-16,0 4-6 15,-2 2 1-15,1 1-1 16,-1 1 0-16,2 4 0 16,-2-2-1-16,-1 1 4 15,0 3-3-15,0 2 4 16,0 3 1-16,0 3-2 15,0 4 4-15,0 2-2 0,0 6-5 16,2-2 3 0,-1 1-4-16,2-5 4 15,0 0-3-15,1 0 3 16,1 0-7-16,-1-4 6 0,2-1 0 16,1 0 0-16,-1-2-1 15,3 2 1-15,-1-3-3 16,1-3 5-16,1-4-4 15,-1 1 3-15,1-1-3 16,0-4 4-16,0-2-2 16,0-2 3-16,0 1-3 15,2 0 0-15,-2-2 0 16,3-1 1-16,-2 2-2 16,1-1 0-16,-2 5 9 15,1 1-10-15,0-3 9 16,-3 3-4-16,1-3-3 0,-2 1 5 15,0 1-2-15,2 1 0 16,-2-7-10-16,0-4 13 16,1 1-11-16,-1-3 5 15,0 4 1-15,-1-5-2 16,-2 1 0-16,2-6 2 16,-3 6-3-16,1 4 0 15,-1 1 7-15,0-7-7 16,0 9 7-16,0-5-9 15,1-2 8-15,3 0-8 16,0-5 10-16,2-2-11 16,0 0 3-16,-1 4-2 15,3-6 3-15,-4-5-2 0,1 9 3 16,-2-6-2-16,0-4 0 16,-2 2 2-16,2 3-2 15,-2-12 1-15,-1 1-1 16,0 2 2-16,0-7 0 15,-3-13-1-15,3 32-3 16,-3-17-9-16,0-15-8 16,-2 13-17-16,-12-14-49 15,14 1 1-15,-19-30-6 16,9 1 2-16</inkml:trace>
  <inkml:trace contextRef="#ctx0" brushRef="#br3" timeOffset="497709.6253">12262 13113 1 0,'-15'14'0'16,"-1"-4"4"-16,16-10 30 0,-20 20-27 16,20-20 6-16,-17 18 8 15,17-18 5-15,-15 13 4 16,15-13 3-16,-7 14 6 16,7-14-4-16,-3 13-4 15,3-13-7-15,0 0-6 16,5 13-6-16,-5-13-3 15,0 0-4-15,16 2-3 16,-16-2 1-16,18 0-3 0,-18 0 1 16,26 1 0-16,-8-1 1 15,5 1-2 1,1-1 2-16,7 2-2 16,0-4 1-16,8 2-1 0,2-1 1 15,3 0-1-15,4-2 3 16,1 1-1-16,4 2-1 15,-2-1 2-15,4 2-1 16,0 1 2-16,1-2-2 16,2 0 0-16,5 1-2 15,3-4 2-15,4-4 0 16,3 0-1-16,4-3 0 0,4-3-1 16,1-2 0-1,1 1-1-15,-2-1 2 16,0 0-1-16,1 4 1 15,1-2 0-15,0 2-2 0,-5 2 4 16,1 2-2-16,1 1 2 16,-2 3 0-16,-2 0-2 15,-4 2-1-15,-4 1 0 16,1 0 1-16,2 1-2 16,1-2 2-16,-1 1-1 15,-2-1-2-15,2-1 2 16,-2 1 0-16,3-1 0 0,-2-1 0 15,-5 0-1 1,-2 2 0-16,1-2 1 16,2 0 2-16,3-4-2 15,5 1-1-15,-1 1 1 16,4-3-2-16,1 0 3 0,0-2-2 16,1-1 0-16,-3 0-1 15,-3 2 0-15,-4-1 1 16,-6 3 0-16,-1 1 3 15,2 0-5-15,-4 2 4 16,1 1-1-16,0 2-1 16,-1-2 1-16,4 1-1 15,-1 0 0-15,-1-1 0 16,0 1 1-16,-4-1-2 16,0 0 1-16,-5-1 1 15,-1-2-1-15,0 2 1 16,0-2-1-16,-2 2 0 0,1 1-1 15,-2-1 3-15,0 2-1 16,2 2 0-16,-1 0 1 16,-1 2-1-16,-1-1 1 15,-1 1-1-15,-2-1 1 16,0-1-1-16,-3 1-1 16,-2-2 1-16,-1 0 0 15,-1-1 0-15,-4-1 0 16,2 0 1-16,-1 2-1 15,-1-3-1-15,3 1 1 16,-3 0-1-16,1 1 1 16,-1-1 0-16,2 1-1 15,-2-3 0-15,-1 2 2 0,0-1-1 16,0 1 1-16,0-1-2 16,-2 0 1-16,-2-1 0 15,-3 2 2-15,2-1-4 16,-3 1 3-16,-2 2-1 15,-3-1 2-15,-1 2-1 16,-2 0 2-16,-1 2-1 16,0-1-1-16,-2 2 3 15,2 0-3-15,-3-2 2 16,-13-1-2-16,25 3 1 16,-12 0-2-16,0 0 1 15,0-3 0-15,-13 0 0 0,23 0 1 16,-23 0-1-16,23 3 2 15,-23-3-2-15,20 0 2 16,-20 0-2-16,17 1 2 16,-17-1 0-16,15 0-1 15,-15 0 0-15,13 0-2 16,-13 0 2-16,0 0-2 16,0 0-1-16,16 5-9 15,-16-5-14-15,0 0-63 16,0 0-1-16,0 0-6 15,-10-21-3-15</inkml:trace>
  <inkml:trace contextRef="#ctx0" brushRef="#br3" timeOffset="499317.9939">18939 12800 44 0,'15'11'84'0,"-15"-11"1"16,0 0-6-16,0 0-55 15,0 0-23-15,0 0-1 16,1 15-2-16,-1-15-2 15,-4 14-1-15,4-14 1 16,-5 26 3-16,5-10 4 16,0 5 1-16,3 3 2 15,2 3 3-15,-1 2 0 16,3 1-1-16,2 2-2 0,0 4-1 16,-1 4-3-16,1 4 1 15,-1-1-3-15,1 4 1 16,0 3-1-16,-1 0 0 15,0 5 0-15,2 0 1 16,-2-2 0-16,3 0 1 16,-3-1-1-16,2-3-1 15,0 1 2-15,2-1 0 16,-2-3 0-16,2 0-1 16,-2-1 0-16,0 1 1 15,1 1-1-15,-2 1 1 16,-2-2-2-16,2 2 2 0,0 2-2 15,-1-2-1-15,2 0 1 16,-1-1-3-16,0-1 4 16,1 2-3-16,-2-2 2 15,2 2-2-15,-4-5 3 16,0 0-1-16,-3-1 2 16,3 0-1-16,-3-2-1 15,-1 2 3-15,1-3 0 16,0 0-1-16,0-3 1 15,1 3 0-15,1-1-2 16,-4 2 1-16,2-2-3 16,1 2-3-16,-1 0 2 0,-1 2-1 15,-2-1 2-15,0-2-2 16,-2 0 2-16,4 1-1 16,-2-2 3-16,0-2 0 15,1 0 0-15,-1 0 0 16,3-2 0-16,-2 2-1 15,1 0 0-15,-2 1 1 16,0-1 1-16,0-2 0 16,-2 2 0-16,2 2-1 15,-2 1-1-15,2 1 4 16,-2-1-3-16,1 0 1 16,-1 0-2-16,2 7-4 15,2 2 2-15,-1-5-3 0,2 3 3 16,0-1-4-16,-2 3 6 15,4-2-7-15,-2-3 8 16,-1-5 0-16,0-2 0 16,-1-3 1-16,-1-6 2 15,2 2-2-15,-1-7 0 16,-1-3 2-16,0 2-4 16,2 1 2-16,-1-1-1 15,-1 3 7-15,0-3-7 16,2 1 7-16,-2 4-8 15,0-2 5-15,1-2-3 16,-2-3 5-16,-1-3-6 16,2 0-1-16,0-16 1 0,-6 21-2 15,6-21-1-15,-4 20-4 16,4-20-10-16,-6 15-7 16,6-15-10-1,-8 14-25-15,9-1-37 0,-1-13-1 16,-13 7 6-16</inkml:trace>
  <inkml:trace contextRef="#ctx0" brushRef="#br3" timeOffset="501344.8367">13021 17102 65 0,'0'0'78'0,"0"0"-1"16,0 0-9-16,0 0-51 0,0 0-17 15,0 0-4-15,0 0 0 16,0 0 1-16,0 0 2 16,0 0 2-16,0 0 5 15,-5 19 3-15,5-19 2 16,0 0-2-16,0 0-3 16,18 3-2-16,-18-3 0 15,23 4-2-15,-7-1 1 16,2 0-1-16,4 6-3 15,3-5 1-15,3-1 0 16,3 5 2-16,2-3-2 16,1 1 1-16,4-6-2 15,1 1 1-15,0-1 2 0,3 3 0 16,2 0-3-16,3-6-1 16,0 6 0-16,2 0-1 15,2 1 1-15,4-4 0 16,2 9 0-16,7-8 0 15,1-1 3-15,1 3-2 16,5-3 0-16,1-3 1 16,3 0 0-16,-1 3-1 15,-5-7-1-15,-1 7 2 16,-2-1-2-16,0 1 1 16,1 1-1-16,1-1 3 15,1-1-2-15,0 2-1 0,2-1 2 16,0-1-1-16,4 1 2 15,-5-5 0-15,0-1 1 16,-3 2-3-16,0 1 3 16,1-3 0-16,2-1-2 15,2-1 1-15,0 2-1 16,2-3 1-16,0 0 0 16,1 2 1-16,-3-4-3 15,-1 1 1-15,-5 2 0 16,-3 3 1-16,-3-4-1 15,2 2 1-15,-2 4-2 16,2-3 1-16,0 3 2 16,0-1-3-16,2-3 2 0,-4 1 0 15,7 0-3-15,-5 2 0 16,-2 1 1-16,0-3-1 16,-6 5 0-16,3-2 2 15,-4 3-3-15,0-5 2 16,1-2 0-16,1 3 1 15,-1-9 0-15,3 3 0 16,2-2-1-16,-1-6-1 16,1 0 2-16,0 5-2 15,-1 2 2-15,-5-4-2 16,-1 8 1-16,-2 0-1 16,-2 1 2-16,0-1-2 0,-4 1 1 15,3-1 1-15,-1 0 0 16,1-1 0-16,1-3 2 15,0 2-2 1,-2 1 2-16,0 3 0 0,-1 1 1 16,-5 4-1-16,2-2-2 15,-3 0 1-15,-3 2-2 16,0-5 1-16,-1 4 1 16,-2-1-1-16,0-2 1 15,0-2-2-15,-1 3 4 16,-3 2-1-16,0-2 1 15,-2 2 0-15,1-2-1 16,-1-2 0-16,0 0 1 0,2 0 0 16,-1-2-3-1,-2-4 1-15,2 5-1 16,1 0 1-16,-3-3 0 16,-1 4 2-16,-1 2-2 0,-2-5 0 15,-2 3 1-15,0 9 1 16,-2-8-2-16,-2-2 1 15,-2 6-1-15,0-3-1 16,-1 0 2-16,-13 3-2 16,22-8 2-16,-22 8-1 15,16-6 1-15,-16 6 0 16,0 0 0-16,14-6-1 0,-14 6 0 16,0 0-10-16,0 0 3 15,0 0-9 1,0 0-16-16,0 0-58 15,0 0-3-15,-21-3-2 0,5 3 53 16</inkml:trace>
  <inkml:trace contextRef="#ctx0" brushRef="#br2" timeOffset="511659.1849">17456 11664 32 0,'0'0'72'16,"-7"13"-3"-16,7-13-4 15,0 0-47-15,-13 3-13 16,13-3-3-16,0 0-1 16,0 0-2-16,0 0 0 15,0 0 2-15,0 0 4 16,0 0-1-16,0 0 3 0,0 0 0 15,0 0 1 1,0 0-3-16,0 0-2 16,0 0 2-16,16-9-4 15,-16 9 1-15,14-11-2 0,-14 11 1 16,17-15 0-16,-17 15 1 16,19-20 0-16,-19 20-2 15,22-22 1-15,-9 9-2 16,0 0 3-16,1-1-4 15,5 1 1-15,1-4 0 16,2-1 2-16,2 0-2 16,1-3 1-16,1 0 0 15,3-2-1-15,2-2 1 16,0-4-1-16,0 0 2 16,6 1-3-16,0-6 2 15,5 0-2-15,3-5 1 16,1-2 2-16,0 1 2 0,3-2-1 15,0 0-1-15,-4-1 2 16,0 1 0-16,-5 0 0 16,0 3 0-16,-1-1 0 15,-3 0-2-15,0-2 0 16,1-4-3-16,-1-1 2 16,3 0 1-16,-1-4-3 15,0-1 0-15,5-2 0 16,3-3 2-16,4 1-1 15,-3 1 4-15,2 0-2 16,0-1 1-16,-1 1 3 16,1 5-1-16,-6 1 0 0,-1 0-2 15,1-2 2-15,-1 2-3 16,0 1 0-16,1 1-4 16,-1 1 0-16,0-3 0 15,1 1 0-15,1 5 0 16,-3-1 2-16,-2 7 0 15,0-1 1-15,-3 7 3 16,-2 2 1-16,-4 7-1 16,-7 5 1-16,-3 2 1 15,-5 5 0-15,-15 10-1 16,15-10 1-16,-15 10-1 16,0 0 1-16,0 0-1 0,0 0 1 15,0 0-1-15,0 0-1 16,0 0 0-16,0 0-2 15,0 0 1-15,0 0-3 16,0 0 0-16,0 0-3 16,0 0-4-16,0 0-7 15,0 0-14-15,0 0-37 16,0 0-22-16,-2 13 2 16,2-13-4-16</inkml:trace>
  <inkml:trace contextRef="#ctx0" brushRef="#br2" timeOffset="512782.394">19557 9234 45 0,'0'0'85'0,"0"0"-4"15,14 12-1-15,-14-12-60 16,0 0-11-16,0 0-5 15,0 0 0-15,0 0-1 0,0 0-3 16,0 0 1-16,0 0 2 16,0 0 1-16,0 0 1 15,0 0 0 1,0 0 0-16,0 0 1 0,0 0 1 16,13 8 0-16,-13-8-3 15,0 0-1-15,15 2-1 16,-15-2-1-16,17 1 1 15,-17-1-2-15,24 0-1 16,-8 0 1-16,2-1 1 16,-1-1 0-16,3 0-2 15,2-1 3-15,-1 0-3 16,1 0 2-16,0 0 0 0,-4 0 0 16,0 3-1-16,-2-3 0 15,-3 0 3 1,-13 3-2-16,18 0 2 15,-18 0-2-15,0 0 1 0,0 0 1 16,0 0-1-16,0 0 1 16,0 0 0-16,0 0-1 15,0 0 2-15,0 0-1 16,0 0 1-16,0 0 0 16,0 0-1-16,0 0 0 15,0 0-3-15,0 0 3 16,0 0-2-16,0 0 1 0,0 0 0 15,0 0-1 1,0 0 0-16,0 0 0 16,0 0 1-16,0 0-1 15,0 0 1-15,0 0-2 0,0 0 0 16,0 0 1-16,0 0 0 16,0 0 0-16,0 0-1 15,0 0 2-15,0 0-1 16,0 0 2-16,0 0-3 15,0 0 3-15,-10 16-3 16,10-16 1-16,0 0 1 16,0 0-2-16,-10 15 0 15,10-15 0-15,-6 14 2 16,6-14-4-16,-8 20 3 16,8-20-1-16,-10 28 0 15,4-11 1-15,0 5-1 16,-1 2 0-16,1 2-1 0,-1 3-1 15,1 4-2-15,2 0 6 16,0-4-2-16,1 2-5 16,1-8-7-16,5-3-23 15,-3-20-52-15,0 0-5 16,0 0-5-16,-6-20-9 16</inkml:trace>
  <inkml:trace contextRef="#ctx0" brushRef="#br4" timeOffset="523690.8883">19477 14631 87 0,'3'18'85'0,"-3"-18"-4"16,0 0-41-16,0 0-33 0,0 0-1 16,0 0-3-16,0 0 1 15,-14-8 0-15,14 8-1 16,0 0 5-16,-15-2 2 15,15 2 0-15,0 0-2 16,0 0 3-16,-13 0-4 16,13 0-1-16,0 0 0 15,0 0-4-15,0 0 0 16,0 0-1-16,0 0 1 16,0 0-2-16,0 0 0 15,0 0 1-15,0 0 0 16,0 0 0-16,0 0-1 15,16 3 1-15,-16-3-1 0,18 0-1 16,-18 0 1-16,26-3 0 16,-9 0-1-16,3-1 2 15,3 1-1-15,5 0-1 16,2 0 1-16,2-1 1 16,1 1-1-16,4 2 0 15,-1-2 0-15,2 1-2 16,-1 1 3-16,0-2-1 15,-4 2-1-15,1-1 1 16,1 1 1-16,-2-1 0 16,-1 2-1-16,-2-1 1 15,-1-1 0-15,0 1-1 0,0-2 1 16,-3-1-1-16,0-1 0 16,-2 1 0-16,1 0 0 15,-1 1-1-15,-2 0 1 16,1-1 1-16,-1 2-1 15,1 1 0-15,-2-2-1 16,-2 1 1-16,0 0-1 16,0-1 2-16,-3-2 0 15,-2 4 0-15,-1-1-1 16,-13 2 1-16,17 0 2 16,-17 0-2-16,13-2 2 15,-13 2-2-15,0 0 0 16,0 0 1-16,0 0 1 0,0 0 0 15,0 0-1-15,0 0-1 16,0 0 2-16,0 0-1 16,0 0-1-1,0 0 0-15,0 0 0 0,0 0-4 16,0 0-5-16,0 0-7 16,0 0-18-16,13 7-42 15,-13-7-15-15,0 0-3 16,-16-9-1-16</inkml:trace>
  <inkml:trace contextRef="#ctx0" brushRef="#br4" timeOffset="524955.2355">20565 14268 128 0,'2'22'92'0,"-2"-22"-4"15,0 0-31-15,0 0-51 16,0 0-2-16,0 0-2 16,0 0 1-16,0 0 0 15,0 0-1-15,0 0 1 16,0 0 3-16,0 0 2 15,7 14-1-15,-7-14 0 16,0 0-2-16,0 0 0 0,0 0 0 16,0 0-3-1,0 0 0-15,0 0-1 16,0 0-1-16,0 0 0 16,14 12 0-16,-14-12-1 0,0 0 1 15,19 14-1-15,-19-14-1 16,16 16 2-16,-16-16-3 15,22 20 4-15,-6-9-4 16,-1-1 3-16,3 1-1 16,-1-1 1-16,0-1 0 15,1-2 0-15,-1 2 1 16,-1-2-2-16,-3 0 3 16,-13-7-2-16,20 10-1 0,-20-10-1 15,16 8 3-15,-16-8 0 16,0 0-1-1,14 4 1-15,-14-4 0 16,0 0 0-16,0 0 0 0,0 0 3 16,0 0-3-16,0 0-1 15,0 0 2-15,0 0-1 16,0 0 0-16,0 0 1 16,0 0-1-16,0 0-1 15,0 0 1-15,0 0-1 16,0 0 0-16,0 0 1 15,0 0-1-15,0 0 0 16,0 0 1-16,0 0 0 16,0 0 1-16,0 0 0 15,0 0 1-15,0 0 0 16,-1 13-1-16,1-13 0 0,0 0 1 16,0 0 0-16,-12 14-1 15,12-14-1-15,0 0 0 16,-15 19 0-16,15-19-1 15,-11 17-1-15,11-17 1 16,-10 25-2-16,6-9 2 16,0 3 0-16,-1 1 0 15,1 3 0-15,0 0 0 16,-1 1 2-16,1 0-2 16,0 0 2-16,-2 2 0 15,3-1-2-15,-3-2 0 16,2-2-1-16,1 1 2 15,0-5 0-15,0 2 0 0,2-6-1 16,1-13-1-16,-3 17 2 16,3-17 0-16,0 0-1 15,-2 16 1-15,2-16 0 16,0 0-1-16,0 0 1 16,0 0 1-16,0 0-2 15,0 0 2-15,0 0-1 16,0 0 1-16,-1 13-1 15,1-13 0-15,0 0 0 16,0 0-1-16,0 0 1 16,0 0-2-16,0 0 2 15,0 0-2-15,0 0 0 0,0 0 1 16,0 0-6-16,-13-11-11 16,13 11-23-16,-6-18-56 15,6 5-6-15,-7-11-6 16,-4-6-5-16</inkml:trace>
  <inkml:trace contextRef="#ctx0" brushRef="#br4" timeOffset="532007.2897">20819 12231 61 0,'0'0'78'15,"0"0"-3"-15,0 0-37 16,0 0-18-16,-14-7-6 0,14 7-5 16,0 0-2-1,0 0-1-15,0 0-3 16,-13 1 1-16,13-1 0 15,0 0 1-15,0 0-1 16,0 0 1-16,0 0-1 0,0 0-1 16,0 0-1-16,-3 16 0 15,3-16-1-15,3 13 0 16,-3-13-1-16,3 22 2 16,0-6-2-16,-2 2 1 15,1 6-1-15,0-1 3 16,0 4 0-16,1 2 0 15,-2 1 1-15,-1 2 1 0,0 0-1 16,2 1 2 0,-1-1-3-16,1-1 0 15,0 0-1-15,0-1 7 16,1-1-5-16,1 4 3 0,-1-3-3 16,3 2-2-16,1 0 3 15,-1 0-2-15,1 1 2 16,-1-3-8-16,1 3 4 15,2 2-4-15,-2-5 5 16,-1 2-1-16,-2-2 0 16,2 3 1-16,-3 1-1 15,4 0-1-15,-1 2 0 16,-4-1 1-16,4 5-1 16,0-2 0-16,0 4-2 15,-1-3 1-15,0 5-2 16,1 1 1-16,-1-2 1 15,1-1-2-15,0 0 1 0,0 0 1 16,1-2 0-16,-1 2-4 16,2-6 6-16,-3-1-1 15,2-1 1-15,0 1 1 16,-1-2-2-16,2 0 0 16,-2-1 1-16,3 0 1 15,-2-2-1-15,0 5-2 16,1-1 0-16,-3 1 1 15,0 4-2-15,-1-1-2 16,-1 2 3-16,0-1-2 16,0 1 2-16,-2 2 0 15,3-1 0-15,1-4 0 0,-2-2 2 16,1-1 1-16,0 2 0 16,1-1-1-16,-1-3 0 15,2-2-1-15,-3 3 0 16,-1-1 0-1,3 1-1-15,-2-1 2 0,0 0-2 16,-1-1 2-16,0 5-1 16,-1-2 0-16,2-1 2 15,-1 0-1-15,-2 3 0 16,3 0-1-16,-1 2 1 16,0-2-3-16,1 1 3 15,0-1-3-15,0 3 3 16,1-3-3-16,2 0 3 0,-1 1-1 15,1 0 0-15,0-2 0 16,0 1 1-16,-2-2 0 16,2 1 0-16,-2 1 1 15,-1-3-2-15,0 0 0 16,-2-1 2-16,1 6-1 16,1-5 0-16,-2 4 0 15,1-1 0-15,-1 5-1 16,0-4 0-16,1 4 4 15,1-5-4-15,0-2 3 16,1 3-3-16,0-3-4 16,1 1 3-16,0-3-1 0,0-2 2 15,-1-1-5-15,-1 1 8 16,0 2-8-16,-5-6 7 16,2-2-1-16,0-1 0 15,0 3 0-15,0 0-1 16,2 0 2-16,-1-3-3 15,1-2 1-15,1 3-1 16,0-1 1-16,1-1 0 16,-1-5 0-16,3 5-1 15,-5-2 7-15,2-1-6 16,-2-2 5-16,2-3-5 16,-3-14 7-16,6 26-8 15,-5-13 7-15,-1-13-6 0,0 0 0 16,6 18-3-16,-6-18 0 15,0 0-12 1,10 14-16-16,-10-14-38 16,0 0-24-16,13-6-2 0,-14-14-3 15</inkml:trace>
  <inkml:trace contextRef="#ctx0" brushRef="#br4" timeOffset="535376.0888">21878 12580 21 0,'16'10'79'15,"-16"-10"-4"-15,0 0-4 16,0 0-52-16,0 0-13 15,0 0-1-15,-3-14 2 16,3 14 0-16,-14-15 0 0,14 15 1 16,-22-15 1-16,8 6-1 15,-1 2 1-15,-2-2-3 16,0 3 1 0,-2 3 0-16,0 2-2 0,-2 2-1 15,-1 5 1-15,0 1-2 16,4 4 0-16,-1 3 0 15,1 3-2-15,4 1-2 16,3 2 2-16,3 1-2 16,5 1 1-16,5-2-2 15,1-1 0-15,5 1 5 16,5-1 1-16,3-3 0 16,2 0 2-16,2-3-2 15,3 0-1-15,-2 0 2 16,7-2-1-16,-5-1-2 15,2 0-3-15,-2-1 1 16,0 0-2-16,-2 2 3 0,1-1 0 16,-3 2-1-16,-5-1 0 15,-4 2 1-15,0 0-1 16,-2 2 1-16,-8-15-2 16,5 24 2-16,-5-9 0 15,-3-1 0-15,-2-1 0 16,-3 2 1-16,8-15 0 15,-24 23 0-15,10-12 1 16,-2-1-2-16,0-1 0 16,0-2-2-16,3-4-1 15,13-3-5-15,-19 0 0 16,19 0 0-16,0 0 0 0,-8-17 1 16,9 4 1-16,3-3 2 15,4-3 1-15,0-4 3 16,4-3 1-16,2-1-1 15,2-6 1-15,1-4-5 16,2 0 2-16,1-2-3 16,3-1 2-16,0-2-1 15,1-3 2-15,-3 2-1 16,1 1 1-16,-1 0 3 16,0 3 0-16,-4 3 0 15,-3 6 2-15,-4 4 0 16,-1 6 2-16,-3 2-2 0,-6 18 1 15,4-16 0-15,-4 16-1 16,0 0 1-16,0 0-3 16,0 0 0-16,0 0-2 15,-8 18 1-15,8-18-1 16,-2 26-1-16,5-6 1 16,0 0-2-16,3 6 2 15,2 3-2-15,1 3 2 16,1 2-2-16,3 4 3 15,0-1 3-15,0 4 1 16,-1 2-2-16,1-1-1 16,-3-2 2-16,1 1-1 15,-2-8 2-15,0-1-3 0,-2-5-3 16,-1-5-9-16,-1-7 0 16,-5-15-6-16,5 18-5 15,-5-18-3-15,0 0-6 16,-21-13 2-16,21 13 6 15,-26-23 11-15,11 8 8 16,-3 2 10-16,1-1 8 16,1 2 5-16,0 1 5 15,16 11-1-15,-21-15-4 16,21 15-9-16,-16-14-4 16,16 14-5-16,-9-16-2 15,9 16 2-15,0-20-6 16,0 20 5-16,16-20-4 0,-2 7 2 15,8 1-3-15,4-1 5 16,4-1-4-16,5 1-1 16,2-2 3-16,2 2-2 15,2-1 2-15,-2 4 3 16,-3-2 1-16,-4 6 0 16,-5 1-1-16,-3 2 0 15,-5 1 0-15,-6 2 0 16,-13 0 0-16,0 0-2 15,10 13 1-15,-10-13-1 16,-10 18 0-16,2-5 0 16,-4 4 4-16,-2 2-1 0,-2 2 3 15,-2 7-2-15,1-1 2 16,0 2-1-16,-1-2 0 16,4 1 0-1,2-5-4-15,5-1 0 0,7-7 0 16,-1-2-2-16,1-13 1 15,0 0-2-15,23 12 3 16,-10-15-2-16,1-4 0 16,2-3 0-16,-1-5 0 15,1-2 2-15,-1-2-1 16,0-2 1-16,-5 0-1 16,-1 1 2-16,-2 3-1 0,-3 3 1 15,-4 14-3-15,9-19 2 16,-9 19 0-16,0 0-1 15,0 0 0-15,17 23-2 16,-7-7 0-16,0 3-1 16,3 4 4-16,2 0-3 15,1 0 1-15,1-2 0 16,0 0 1-16,-2-6 0 16,0 0-1-16,0-6 1 15,-1-4-3-15,1-5 4 16,-1-4-2-16,1-6 0 15,-2-3 0-15,-2-9 0 16,-1-7-1-16,0-8-5 0,-1-8 2 16,-5-7-2-16,-2-7 1 15,-4-7 0 1,1-2 0-16,-3 2 3 16,-2 3 2-16,0 12 7 0,0 7 0 15,0 11 1-15,1 10 2 16,5 23 0-16,-10-19 1 15,10 19 0-15,0 0-4 16,-15 7-2-16,15-7-1 16,-4 24-2-16,2-7-3 15,5 4-1-15,3 10-1 16,1 8-1-16,3 7 0 16,2 7 6-16,5 5-1 15,1 3-1-15,-1-1 0 16,2-2-3-16,-2-6-3 15,0-7-4-15,2-5-12 16,-7-17-28-16,5-3-35 0,-17-20-1 16,0 0 0-16,-9-23 24 15</inkml:trace>
  <inkml:trace contextRef="#ctx0" brushRef="#br4" timeOffset="536078.2721">22754 12599 150 0,'0'0'97'16,"16"13"-1"0,-16-13-9-16,25-9-85 15,-1 5-7-15,2 0 2 16,3-1-3-16,1 0 0 0,8 0 0 16,-5 2 2-16,3 3 1 15,-1-3 2-15,1 2 3 16,1 0-1-16,2-4 0 15,4-2 0-15,1 0 1 16,-1-3-1-16,-3 0 1 16,-4 0 0-16,-5-2 0 15,-7 3-2-15,-5-1 3 16,-19 10 0-16,14-14-1 16,-14 14 2-16,0 0-1 15,-14-7 0-15,14 7 1 16,-24 5 0-16,6 1-2 15,2 3-1-15,-2 1 2 0,-3 3-5 16,0 3 2-16,1 3-3 16,1 1 2-16,3 0-1 15,4 2 0-15,1 1 1 16,6 0-1-16,7-2 3 16,5-2 2-16,6 3 3 15,6-2-4-15,4-1 1 16,2-3 0-16,3 1 0 15,3-1-1-15,-1-2-1 16,0 1-1-16,1-2-2 16,-7-2 3-16,-2 1-2 15,-6 1 0-15,-2 0 0 0,-14-13 2 16,13 24 1-16,-13-24-2 16,-9 20 0-16,9-20 1 15,-18 15 1-15,18-15 1 16,-28 8 2-16,11-8-1 15,0 0 0-15,1-2 0 16,1-3 0-16,1-1 0 16,14 6-2-16,-20-15 1 15,20 15-4-15,-9-16 2 16,9 16-3-16,6-16-1 16,-6 16-9-16,19-12-9 15,-19 12-25-15,34 5-50 16,-34-5-1-16,17 30-9 0,-28-4 0 15</inkml:trace>
  <inkml:trace contextRef="#ctx0" brushRef="#br4" timeOffset="549198.9822">21632 13602 1 0,'0'0'70'0,"0"0"1"15,-13-18 5-15,13 18-39 16,-6-14-14-16,6 14-1 16,0 0-7-16,0 0-4 0,-9-14-4 15,9 14 0-15,0 0-5 16,0 0-5-16,-10 17 1 16,10-3 2-16,0 4 0 15,2 2 1-15,-1 3 1 16,2 7 2-16,1-4 1 15,-1 6 3-15,3-5-1 16,-2 4-2-16,2-1 0 16,0 3-1-16,1 3-1 15,3 2-2-15,0 2 0 16,2 2 1-16,1 3 0 16,0-1-1-16,1 0-1 0,-1-2 0 15,-1-5-1-15,-4-5 0 16,1-3 2-16,-2-6-1 15,-1-3 1-15,-2-6-2 16,-1-1 4-16,-3-13-3 16,3 16 1-16,-3-16-2 15,0 0-1-15,-1 13-4 16,1-13-4-16,0 0-8 16,0 0-9-16,-3-13-22 15,6 0-34-15,-6-13-1 16,1-3-1-16,-5-11 60 15</inkml:trace>
  <inkml:trace contextRef="#ctx0" brushRef="#br4" timeOffset="549678.4832">21561 13603 79 0,'-6'-13'87'0,"-1"-6"-3"15,5 6 0-15,5-8-72 16,-1 1-4-16,1-3 3 16,-2 5 0-16,2 4-2 15,-3 14-4-15,12-20 1 16,-12 20-3-16,20-10 0 0,0 7-4 16,4 3-2-16,7 0 1 15,3 0 1-15,5 1 0 16,0 3 0-1,2 2 2-15,-5 3 1 0,-6 5 3 16,-8 6-2-16,-6 8 3 16,-11 1-1-16,-6 7 3 15,-8 3-3-15,-7 0 2 16,-2 1-1-16,-3-1-2 16,-2-7 2-16,-1 0-2 15,-1-8-2-15,2-4-1 16,2-7 1-16,0-3-1 15,3-5 0-15,0-2 0 0,2-5-1 16,16 2 0-16,-21-7-1 16,21 7-2-1,-15-7-1-15,15 7-6 16,0 0-10-16,0 0-13 0,0 0-55 16,0 0-3-16,0 0-3 15,13-7-1-15</inkml:trace>
  <inkml:trace contextRef="#ctx0" brushRef="#br4" timeOffset="554200.3896">21860 13870 60 0,'0'0'90'16,"0"0"3"-16,0 0-4 16,0 0-52-16,0 0-25 15,0 0-3-15,0 0-1 16,1 13-2-16,-1-13-5 15,0 13-2-15,1 0 1 16,4 0-1-16,2 4 1 16,3 2 0-16,2 3 0 0,-1 4 1 15,2 1 1 1,2 3-3-16,-5-2 2 16,-2 2 0-16,0-4 0 15,-4-3 2-15,-3-5-1 0,-2-5-1 16,1-13-1-16,0 0 1 15,0 0-2-15,-16 5 1 16,16-5 0-16,-13-23 0 16,6 9 0-16,1-3 3 15,0-1 0-15,5-1 2 16,-2-1 3-16,2 1-5 16,2 2-1-16,3 3-2 15,2-1-3-15,3-2-3 16,2 1-1-16,4-1-5 15,5-1 0-15,-1 1 5 16,4 0 1-16,-2 1 2 16,1 3 5-16,0 3 4 0,-6 4 4 15,-3 3 1-15,-13 3 1 16,18 6-4-16,-18-6 0 16,18 12-3-16,-18-12-4 15,18 7-2-15,-5-3-1 16,2-1-1-16,-1-3 1 15,1 1 0-15,-2-2 2 16,0 0 1-16,-13 1 2 16,18 1 2-16,-18-1-1 15,13 1 3-15,-13-1-2 16,0 0 1-16,0 0-1 0,0 0-1 16,2 15-1-16,-2-15-1 15,-2 16 1-15,2-16-2 16,-1 20 1-16,1-3-1 15,1 1-1-15,1 3 1 16,-1 4-2-16,1-2 2 16,1-2-1-16,2 3 0 15,1-4 0-15,-2-6-2 16,-4-14 2-16,12 17-1 16,-12-17 0-16,13 2 0 15,-13-2-1-15,11-14-1 16,-6 1 0-16,-2-3 1 15,-2-3 0-15,-1-4 2 16,-3 0 0-16,-3-3 2 0,2 1 1 16,-5 2 1-16,2 3 0 15,0 1-1-15,0 3 1 16,1 3-2-16,6 13-3 16,-10-21-1-16,10 21-4 15,-3-19 2-15,3 19 1 16,6-15 1-16,-6 15-1 15,13-7 2-15,-13 7 2 16,23 5 3-16,-7-1 0 16,0 2-1-16,5-3 0 15,5-1-1-15,3-2 1 16,0-1-4-16,0-2 3 0,-2 0-1 16,-4-1 1-16,-1 2 2 15,-9 1 1-15,-13 1 0 16,0 0 0-1,4 17 3-15,-4-17-2 0,-24 26 0 16,6-10-2-16,3 3 1 16,0 1-4-16,1 0-1 15,2 1-1-15,2-4-1 16,6-1 0-16,4-16-1 16,3 21 0-16,-3-21-1 15,16 10 0-15,-16-10-1 16,23-8 2-16,-9-1 1 0,3-2 0 15,1-2 1-15,-2-3 3 16,-1-2 0-16,0 5 3 16,-2 0 1-1,-13 13 2-15,19-18 0 0,-19 18-1 16,0 0-1-16,0 0-1 16,0 0-3-16,0 0 1 15,11 14-2-15,-11 1 0 16,0-1-1-16,-1 6 0 15,5 5-1-15,0 5 2 16,4 8-1-16,2 8 1 16,1 4-2-16,4 7 1 15,-1 3-2-15,0 4 0 0,-1-1 1 16,0 1 0-16,-4-7 1 16,-3-8-3-1,-2-2 0-15,-2-9 0 16,-4-3-2-16,-1-9 4 0,-5-6-2 15,8-20 2-15,-19 19-1 16,19-19 4-16,-19-1-1 16,6-10 2-16,3-9 0 15,-3-10 1-15,4-10-4 16,2-9-1-16,-1-11-1 16,0-6 1-16,4-6 1 15,1-5-1-15,5 2 1 16,2 6-2-16,2 4 4 0,1 12 0 15,3 7 3 1,-1 10-1-16,-1 7 0 16,2 10 3-16,-2 6 1 0,-8 13 0 15,0 0-1-15,15-9 1 16,-15 9-3-16,0 0-1 16,12 19-2-16,-12-19-4 15,10 19-1-15,-10-19-1 16,12 24 1-16,-4-9-2 15,2 2 3-15,1 3-1 16,-3 2 3-16,2 0 2 16,0-4-1-16,0 3 1 15,-1-4 2-15,-9-17-1 16,10 19-1-16,-10-19-1 16,0 0-1-16,0 0 1 15,-4-22 0-15,-5 5 0 0,2-4 0 16,-2-2 0-16,-1-3 0 15,5-5 1-15,0 2 1 16,2-2-1-16,3 4 0 16,5-2-1-16,-1 5-1 15,3 3 2-15,3 7-1 16,3 5 0-16,-13 9 1 16,25-8 1-16,-11 8-2 15,1 4 1-15,1 2-1 16,1 1 1-16,0-1-2 15,-1 1 1-15,-3 2 1 16,1-4-2-16,-14-5 1 16,19 9 1-16,-19-9-1 0,15 6 1 15,-15-6 1-15,0 0-2 16,0 0 1-16,0 0 1 16,14 11 0-16,-14-11-1 15,0 0 1-15,0 0 0 16,-1 13-1-16,1-13 2 15,0 0-3-15,0 0 2 16,0 0-1-16,0 0 1 16,0 0 0-16,0 0-1 15,0 0 2-15,0 0-2 16,0 0 1-16,-8-13-2 16,8 13 1-16,0 0-2 0,0 0 1 15,0 0-1-15,0 0 0 16,0 0 2-16,0 0-1 15,0 0 0-15,0 0 0 16,0 0 1-16,0 0-2 16,0 0 2-16,0 0-1 15,0 0 0-15,0 0 1 16,0 0-2-16,0 0 1 16,0 0 0-16,0 0 1 15,0 0 0-15,0 0-1 16,-14 2 1-16,14-2-1 15,0 0 0-15,-9 17-1 16,9-17 0-16,-3 23-1 0,3-3 1 16,0 2-2-16,5 3 1 15,-1 1-1-15,3 2 3 16,1 1-1-16,0-1 0 16,-1-2 1-16,3-8-2 15,-1-3 2-15,-9-15-1 16,19 13 0-16,-19-13-2 15,22-15 0-15,-12 1 1 16,1-6-2-16,1-5 2 16,-2-2-1-16,0-1 2 15,-1 0 1-15,-1 0 1 16,-1 2 0-16,1 2 0 0,-1 5 2 16,-1 5-1-16,-6 14 1 15,10-13-1-15,-10 13 0 16,0 0 0-1,0 0-1-15,13 23 1 0,-10-9-1 16,1 3 0-16,0 1 1 16,3 2-3-16,1-1 2 15,-1-2-1-15,6-1-1 16,-2-2 1-16,-11-14 0 16,24 18 0-16,-24-18-2 15,23 5 0-15,-23-5-1 16,20-7 1-16,-20 7 0 15,10-17 1-15,-10 17 1 0,9-26-1 16,-7 11 4 0,0 2-1-16,1-1 2 0,-3 0-1 15,0 1 0 1,3 0-5-16,-3 13-2 0,10-25 0 16,-3 11-3-16,-7 14 2 15,23-22-3-15,-8 16 2 16,-1 3 0-16,2 3 6 15,-2 8 2-15,-1 3 2 16,0 8 1-16,-3-2 1 16,0 5 0-16,-1-2-2 15,-2-1 1-15,0-3-2 0,-1-2-2 16,-6-14-2-16,10 16 0 16,-10-16-1-1,0 0 1-15,0 0 1 0,0 0 0 16,9-13-1-16,-9 13 1 15,3-25 3-15,-2 11 0 16,2-3 0-16,0 1-2 16,1 0 1-16,5 0-2 15,-3 2-1-15,-6 14-1 16,19-18 0-16,-19 18-2 16,20-7 0-16,-20 7-1 15,24 13 0-15,-24-13 2 16,25 26 1-16,-14-12 3 0,-2 4 1 15,3-2 0 1,-7 1 2-16,3-3 1 16,-8-14-1-16,5 15-1 0,-5-15-2 15,0 0-3-15,0 0 0 16,0 0 0-16,-1-20-1 16,2 4 0-16,4-2 2 15,0 3 1-15,3-3 2 16,5 4 0-16,0 1-1 15,1 3-1-15,1 3-3 16,2 4 1-16,-1 7-2 16,-2 0-1-16,2 8-2 15,-2 1 2-15,1 4 1 0,-2-1 0 16,-3 0 2 0,-1 0 1-16,1-3 0 15,-10-13 1-15,14 16 2 0,-14-16 0 16,0 0 0-16,0 0 1 15,0 0-2-15,15-5 1 16,-15 5-1-16,0 0 1 16,8-17-3-16,-8 17-1 15,13-17-1-15,-6 4-2 16,-7 13 3-16,16-18-1 16,-16 18 0-16,18-8 2 15,-18 8 4-15,23 1 2 16,-23-1-1-16,21 16 1 15,-21-16 1-15,28 19-2 16,-14-9-3-16,1-1-3 16,-2-2-4-16,0-3-4 0,1 2 1 15,-14-6 1-15,23-2 1 16,-23 2 0-16,17-4 5 16,-17 4 3-16,13-9 4 15,-13 9 2-15,5-13 2 16,-5 13 0-16,3-14 0 15,-3 14 0-15,3-14-1 16,-3 14-2-16,0 0-2 16,0 0-2-16,7-13-5 15,-7 13-2-15,0 0-1 16,18 5-2-16,-18-5-1 16,25 2 0-16,-6-2 2 0,-2-3 1 15,3-1 3-15,2-4 2 16,-2 0 0-16,-1-4 1 15,-2-1 3-15,-4 3-1 16,-3-3-1-16,-3-1-1 16,-2-1 0-16,-4 1-1 15,-1 1 2-15,0 13 0 16,-6-25-1-16,6 25 3 16,-7-16 1-16,7 16-1 15,0 0 2-15,0 0-2 16,-14 9-4-16,14-9 1 15,-2 15-2-15,2-15-1 16,2 23-1-16,2-9 3 0,-2 3-1 16,2 9 3-16,0 8 4 15,-1 9-1-15,0 6 1 16,1 7 0-16,2 12-2 16,-2 6-1-16,5 6-1 15,-2 4-2-15,3 0-1 16,1 1 0-16,0-3 0 15,-2-1 0-15,1-6 0 16,-4-4 3-16,-2-9-1 16,-3-9-2-16,-1-10-1 15,-4-11 1-15,-3-9-1 16,7-23 1-16,-25 7 0 0,8-21 0 16,-6-13-1-16,-6-12 4 15,-1-9-1-15,-3-4 1 16,1-4 3-1,0-2 1-15,6 3 0 0,3 6-1 16,9 6 1-16,6 7 0 16,10 5 0-16,6 3-2 15,8 5-3-15,5-3-3 16,2 2 1-16,6-3-4 16,2 3 4-16,5-2-4 15,-1 4 2-15,1 3 3 16,-1 5-1-16,-5 2 4 15,-1 4-2-15,-5 5 6 0,-2 4-4 16,-5 1 2-16,-4 0-1 16,-13-2-1-16,16 8 1 15,-16-8-4 1,0 0-1-16,13 8-10 0,-13-8-11 16,0 0-30-16,0 0-34 15,-19-10-7-15,8-3-1 16,-11-7 26-16</inkml:trace>
  <inkml:trace contextRef="#ctx0" brushRef="#br4" timeOffset="554630.2775">24100 13657 157 0,'-3'15'102'0,"6"0"-7"15,-3-15-8-15,0 0-86 16,0 0-6-16,0 0 2 0,0 0-2 15,0 0 2 1,0 0 0-16,0 0 3 16,0 0 2-16,0 0-2 0,0 0 1 15,0 0-3-15,13-2 4 16,-13 2-1-16,0 0 1 16,0 0 1-16,0 0-1 15,10-13 1-15,-10 13 0 16,0 0 0-16,0 0-4 15,-10-14-5-15,10 14-13 16,0 0-33-16,0 0-38 16,0 0-4-16,-13 1-6 0,13-1 20 15</inkml:trace>
  <inkml:trace contextRef="#ctx0" brushRef="#br4" timeOffset="571624.8332">21932 15107 13 0,'0'0'82'15,"0"0"3"-15,-16 5-13 16,16-5-37-16,0 0-12 16,0 0-7-16,0 0-3 15,0 0-4-15,0 0-4 16,0 0-2-16,0 0-2 0,0 0-1 16,3 13-1-16,-3-13 1 15,0 0 1-15,21 9 0 16,-21-9 0-1,23 7 0-15,-8-2 2 0,4-2-3 16,1-5 1-16,0 1 1 16,5-2-2-16,-2 1 0 15,-2-2 0-15,2-5 0 16,-2-1 0-16,-1 2 2 16,-4-1-2-16,1 0 1 15,-3 1-2-15,-1-3 3 16,2 0-2-16,-5-3 1 15,-1 1-2-15,-4 0 2 16,-5 13 0-16,9-24 0 0,-8 11 1 16,-1 13 0-1,-5-18 1-15,5 18 0 16,-10-16 2-16,10 16-2 16,-13-9 0-16,13 9-1 0,-15-6 0 15,15 6-2-15,0 0 0 16,-20 2 1-16,20-2-2 15,-16 1 0-15,16-1-1 16,-16 5 2-16,16-5 1 16,-14 7 0-16,14-7 0 15,0 0-2-15,-13 19 2 16,13-19-2-16,-5 23 2 0,4-7-2 16,2 1 1-16,1 5-1 15,1 3-1-15,0 1 0 16,1-1 1-1,2 2 0-15,1 5 1 0,2-3 1 16,-2 4 0-16,2-1-1 16,1 0 2-16,0 2 0 15,0 5 1-15,3 2-1 16,-2 1-1-16,2 2-1 16,0 2-1-16,0 1 2 15,0 2-2-15,0-5 0 16,-3 1 0-16,0-5-1 15,1 5 2-15,-3-1 2 16,-1-4-2-16,1-4 1 16,-3 0-3-16,1-1 5 15,0-4-2-15,-3 1-3 16,-2-7 5-16,-1-2-7 0,-3-3 6 16,-1 0-6-16,0-3 8 15,-2 1-5-15,-3-2 3 16,1-2-3-16,8-14-5 15,-21 15-7-15,21-15-16 16,-27-2-57-16,10-5-7 16,-11-15 0-16,4-4 13 15</inkml:trace>
  <inkml:trace contextRef="#ctx0" brushRef="#br4" timeOffset="571974.61">21923 15804 90 0,'0'0'96'0,"0"-26"0"16,13 13-5-16,-1-10-72 15,12-6-22-15,6 3 3 16,5-2-1-16,4 5 2 16,3 0-1-16,3 4 2 15,-2 5 0-15,0 0 0 16,-1 2-2-16,-2-1 2 15,2 1 0-15,-1-5 0 16,-1 3 0-16,-2 4-1 16,-5-5 0-16,-4 4 1 15,-6 3 1-15,-5 1 0 0,-5 4 1 16,-13 3-1-16,0 0 1 16,0 0-3-16,0 0-5 15,0 0-8-15,0 0-21 16,0 0-56-16,0 0-6 15,0 0-2-15,-13-5 3 16</inkml:trace>
  <inkml:trace contextRef="#ctx0" brushRef="#br4" timeOffset="572594.6686">22516 14560 122 0,'0'0'105'16,"19"14"-4"-16,-19-14-4 16,0 0-84-16,0 0-10 15,0 0 0-15,0 0-1 16,0 0 0-16,-9 13-1 16,9-13-1-16,2 15 2 0,-1-2-2 15,0 5 0-15,2 4 0 16,-1 4 0-16,1 4 0 15,-3 4-1 1,-2 0 0-16,1 2-2 0,-6-1 2 16,-1-1 0-16,3-5 0 15,-1-3 1-15,-1-5 0 16,1-6 0-16,6-2 2 16,0-13-3-16,-4 15-3 15,4-15-3-15,0 0-10 16,0 0-15-16,0 0-31 15,15-5-29-15,-15 5-5 16,0 0-2-16</inkml:trace>
  <inkml:trace contextRef="#ctx0" brushRef="#br4" timeOffset="574111.4136">22940 14991 1 0,'0'0'0'0,"15"-14"25"16,-15 14 38-16,-3-15-33 16,3 15-2-16,0 0 4 0,-15-18 2 15,15 18 0-15,-14-2-4 16,14 2 1 0,-19 5-8-16,19-5-4 0,-21 2-4 15,21-2-6-15,-24 12-2 16,24-12-3-16,-26 19-2 15,15-3-2-15,-1 4 0 16,1 7-1-16,-1 1 0 16,1 3 2-16,1 4-2 15,1-2 1-15,3 0 2 16,2-1-2-16,1-4 2 16,3-5 0-16,3-2 0 0,3-2-2 15,1-3 3-15,3-2-2 16,4-1-1-16,4 0 2 15,-1-3-2 1,3-1 0-16,2 0 1 0,1-2 1 16,0 0-2-16,-3-1 1 15,-4-3 0-15,0-2-2 16,-16-1 1-16,19 6 1 16,-19-6-1-16,0 0 1 15,0 0-1-15,0 0-1 16,0 0-8-16,0 0-7 15,0 0-15-15,0 0-32 16,0 0-27-16,0 0-1 0,0 0-4 16</inkml:trace>
  <inkml:trace contextRef="#ctx0" brushRef="#br4" timeOffset="574743.3936">23125 15234 18 0,'0'0'82'0,"0"13"0"16,0-13-4-16,-14 3-56 15,14-3-10-15,-16 0-4 16,16 0-2-16,-19-3 0 15,19 3-2-15,-20-9-1 16,20 9-2-16,-19-6 3 16,19 6-2-16,0 0 1 15,-16-11 0-15,16 11 1 16,0 0-1-16,0 0 3 0,7-19-1 16,-7 19-1-16,16-15 0 15,-16 15 0-15,23-17-2 16,-10 9 0-16,2 0-1 15,-1 4-2-15,2 3 0 16,-2 3 1-16,-1 4 0 16,2 4-2-16,-4 5 2 15,1 2-2-15,-3 5 3 16,-1 2-1-16,-2-2 2 16,-3 2-2-16,0 4 0 15,-3-4 2-15,-2 2-4 16,-2-4-4-16,0 1-8 0,-5-6-8 15,5 8-17-15,-11-12-43 16,8 3-2-16,-6-11-2 16,13-5 54-16</inkml:trace>
  <inkml:trace contextRef="#ctx0" brushRef="#br4" timeOffset="575176.2921">23328 15248 89 0,'13'-1'92'0,"2"5"-6"16,-15-4-5-16,0 0-76 15,0 0-5-15,0 0-1 0,0 0 2 16,0 0-1-16,-3-13 0 16,3 13 2-16,-13-4 1 15,13 4 1-15,0 0-3 16,-17-9 1-16,17 9-3 15,-15-10 2-15,15 10-2 16,0 0 4-16,0 0-1 16,-16-6-3-16,16 6 3 15,0 0-2-15,-10 16 3 16,10-16-2-16,-6 19 2 16,4-6-2-16,2-13 0 15,-2 24 0-15,2-9-1 0,2-2 2 16,5 3-3-16,1-3 2 15,4 0-1-15,1-2 0 16,3-1-1 0,1-1-1-16,2-1 0 0,0-5-7 15,1 3-9-15,-4-10-20 16,7 2-46-16,-13-14-2 16,0 2-3-16,-7-13 37 15</inkml:trace>
  <inkml:trace contextRef="#ctx0" brushRef="#br4" timeOffset="575550.9305">23504 14955 158 0,'11'19'100'0,"-11"-19"-12"15,10 17-9-15,-10-17-94 16,0 0-2-16,18 13 1 15,-18-13 3-15,13 26 3 16,-5-7 4-16,2 3 10 16,0 2 2-16,4 1 2 15,4 2-2-15,-3-2 0 16,3 2-3-16,-1-1-2 16,0-4-1-16,-1 4 1 0,-3-3 1 15,-7 1 0 1,-3-1 2-16,-2-1 1 15,-4-3 1-15,-1-5 0 16,0 2-1-16,4-16 1 0,-15 22-4 16,15-22-1-16,-14 8-5 15,14-8-6-15,-17 6-11 16,17-6-23-16,-19 6-44 16,19-6-5-16,0 0 1 15,0 0 23-15</inkml:trace>
  <inkml:trace contextRef="#ctx0" brushRef="#br4" timeOffset="575893.2645">23929 15219 133 0,'0'0'94'16,"20"25"-4"-16,-20-25-6 15,0 0-88-15,0 0-1 16,0 0-1-16,0 0 0 16,16-10 4-16,-16 10 0 15,13 1 3-15,0-1 3 16,4 0-1-16,2-3-1 16,5 0 1-16,-1-2 1 0,5 2 0 15,-4-5 2 1,2 3 0-16,-7-1-4 15,-3 2 4-15,-3 1-3 0,-13 3-2 16,19-5-12-16,-19 5-14 16,0 0-18-16,0 0-44 15,1 16-2-15,-1-16-3 16,-20 22 19-16</inkml:trace>
  <inkml:trace contextRef="#ctx0" brushRef="#br4" timeOffset="576177.0503">24110 15312 124 0,'15'15'97'0,"-15"-15"-5"16,16 5 0-16,-16-5-67 0,0 0-29 16,13-6 4-16,-13 6-1 15,0 0-2-15,17-3 2 16,-17 3 1-16,17 4 1 15,-17-4-2-15,22 9 0 16,-8-7-2-16,1-1 0 16,1 2-1-16,2 0 1 15,-2-2-4-15,2 4-9 16,-4-8-10-16,5 13-41 16,-19-10-18-16,24 4-3 15,-24-4 0-15</inkml:trace>
  <inkml:trace contextRef="#ctx0" brushRef="#br4" timeOffset="576710.3885">24702 15213 12 0,'0'0'80'0,"22"21"-1"16,-22-21-2-16,0 0-39 16,0 0-21-16,0 0 4 15,0 0 3-15,-18 10-4 0,18-10 0 16,-14 14-3-16,14-14-1 16,-15 20-7-16,10-7-7 15,-1 0-2-15,3 0-3 16,2 6 1-16,2-2-2 15,2 2-2-15,4 1 1 16,5 3 1-16,2-2 0 16,3 0 4-16,5-3-1 15,3-5 4-15,-1-2 1 16,-1-4 2-16,0-4 0 16,-3-1-1-16,-1-5 1 15,-3-4-3-15,-3-2 0 0,-13 9-2 16,19-26-1-16,-12 12 0 15,-1-4 0-15,-2-5 0 16,1 1 2-16,-4-1 0 16,-1 2-1-16,-3 1 1 15,-3 1 1-15,-5 1-1 16,-5 3-2-16,-3 2-4 16,-3 3-9-16,-2-2-9 15,-1 5-27-15,-11-9-41 16,9 9-6-16,-8-5-3 15,2 6 21-15</inkml:trace>
  <inkml:trace contextRef="#ctx0" brushRef="#br4" timeOffset="618258.8421">21932 16244 1 0,'0'0'38'0,"0"0"32"0,-8-19-32 16,8 19-10-16,0 0-2 15,0 0-4-15,-12-15-3 16,12 15-4-16,0 0-7 16,0 0 0-16,0 0-2 15,0 0 0-15,0 0-3 16,-13-1-2-16,13 1 2 15,0 0-1-15,0 0 3 16,0 0-1-16,0 0 0 16,0 0-2-16,1 13 2 15,-1-13-1-15,6 22-2 16,-5-5 1-16,2 5-1 16,-1-5-1-16,2 9 0 0,0 1 3 15,2 2-4-15,0 3 2 16,1 1 0-16,3 5 0 15,2-2-1-15,2 8 0 16,-1-5 1-16,1 3 0 16,1 3 1-16,-4-6 5 15,1-2-7-15,-2-5 7 16,-3-4-4-16,-1-5 5 16,-2-2-6-16,1-3 3 15,-5-18-4-15,4 21 0 16,-4-21 2-16,4 13-5 15,-4-13-3-15,0 0-3 0,6 18-9 16,-6-18-8-16,0 0-20 16,0 0-43-16,0 0 0 15,0 0 1-15</inkml:trace>
  <inkml:trace contextRef="#ctx0" brushRef="#br4" timeOffset="618760.5336">22226 16386 32 0,'0'0'90'0,"13"12"-5"15,-13-12-2-15,0 0-78 16,3-13-1-16,-3 13 1 15,0 0 1-15,0 0-2 16,0 0 0-16,0 0 0 16,3 14 1-16,-3-14 0 15,0 0-2-15,0 0 0 16,-2 18 0-16,2-18 0 16,5 23-2-16,-2-10 1 15,2 3-2-15,0 2 1 16,2 6-1-16,-1-4 0 15,1 7 0-15,-1 1 0 0,1 0 1 16,2 1-2-16,-2 0 1 16,-1-3 0-1,1-3 1-15,-2 0-3 16,1-1 3-16,0-3 3 0,0-3-4 16,-3-1 6-16,0-2-7 15,1 0 6-15,-4-13-10 16,4 21 7-16,-4-21-13 15,0 0-8-15,5 13-9 16,-5-13-18-16,0 0-39 16,0 0-5-16,0 0 11 15,-12-21 79-15</inkml:trace>
  <inkml:trace contextRef="#ctx0" brushRef="#br4" timeOffset="622598.5261">22114 16685 32 0,'2'20'98'0,"-2"-20"-10"16,6 16 2-16,-6-16-79 15,0 0-8-15,0 0 0 16,13-1-2-16,-13 1 4 0,0 0-3 15,0 0 0 1,0 0 3-16,15 6-4 16,-15-6-2-16,0 0 3 15,0 0-1-15,17 4-2 0,-17-4-1 16,13-3 2-16,-13 3-3 16,19-3 4-16,-19 3 0 15,23-10-1-15,-10 7 0 16,0-1-1-16,0-1 3 15,3 5-1-15,-2-2-2 16,0-1 1-16,2 0 0 16,0 1 0-16,1-1 3 0,1-1-1 15,-1-2-2 1,0 1-1-16,2-1 3 16,0 6-2-16,-2-2-1 15,-1-2 2-15,0 4-5 0,-3 3 4 16,0 0 0-16,-13-3 1 15,19 6-2-15,-19-6 1 16,14-3 1-16,-14 3-1 16,13 0 0-16,-13 0 2 15,13-2-2-15,-13 2 0 16,13-5 1-16,-13 5 0 16,0 0-2-16,16-11 2 15,-16 11 1-15,7-13 1 16,-7 13-3-16,0 0 2 15,6-20 1-15,-6 20-3 16,1-16 3-16,-1 16-2 16,2-16-1-16,-2 16-2 0,0-15 2 15,0 15 0-15,0-18 0 16,0 18 3-16,0 0-5 16,-4-13 4-16,4 13-2 15,0 0 3-15,0 0-2 16,-15-8 0-16,15 8-1 15,0 0 1-15,-13 5 0 16,13-5-1-16,0 0 2 16,0 0-3-16,-13 18 1 15,13-18 2-15,-9 17-1 16,9-17-2-16,-7 23 2 16,1-7 0-16,4 3-1 0,0-5 2 15,1 4-2-15,1-3 1 16,1 4 0-16,2 0-1 15,1 0 1-15,2 1 3 16,3-4-5-16,-2 0 0 16,2-1 1-16,-1 0 2 15,4 1-4-15,-12-16 5 16,23 7-4-16,-10-4-3 16,-13-3 3-16,26 6 5 15,-13-11-4-15,-13 5 2 16,23-10-5-16,-10 3 4 15,-13 7-1-15,22-20 1 16,-11 5 0-16,1 1-5 0,-2-3 4 16,3 1-3-16,0-2 6 15,-3 4-5-15,1 1 3 16,-11 13-1-16,19-23 3 16,-19 23-2-16,9-19 2 15,-9 19-1-15,0 0 1 16,0 0-1-16,0 0 2 15,0 0-1-15,0 0-2 16,0 0 3-16,0 0-5 16,0 0 0-16,0 0 0 15,0 0-2-15,0 0 0 16,0 0 1-16,0 0 3 0,0 0-2 16,3 18 2-16,0-4 1 15,-2 2-1-15,-1 0-1 16,1 2 1-16,-1-2 2 15,2 6-3-15,1 0 4 16,1-2-4-16,-1-1 3 16,3-1-2-16,1 3 4 15,0-6-7-15,0 0 2 16,4-2 0-16,-11-13-1 16,21 17 0-16,-21-17-2 15,20 4 1-15,-20-4 1 16,22-14 1-16,-22 14-1 15,22-20 0-15,-12 4 1 0,0-1-1 16,0 2-2-16,-1-9 3 16,-2 5-4-16,1 2 6 15,1-2-6 1,0-1 4-16,-2-1-4 0,2 7 5 16,-2-5-2-16,-7 19 1 15,16-24 1-15,-16 24 0 16,13-18 0-16,-13 18 0 15,0 0-1-15,0 0 2 16,0 0 1-16,13 2 0 16,-13-2-2-16,0 0 2 15,0 0-3-15,0 0 2 0,-5 16 1 16,5-16-3-16,0 0 0 16,0 0-2-1,0 17 2-15,0-17-1 16,2 13 0-16,-2-13 1 0,4 19-1 15,-4-19 1-15,6 23 0 16,-2-10 1-16,-1 1-3 16,1 1 3-16,2 1 4 15,-3-3-6-15,3 4 4 16,0-3-3-16,-6-14 2 16,8 23-3-16,-8-23 6 15,10 13-7-15,-10-13 2 16,0 0 0-16,16 8 1 15,-16-8-1-15,0 0 1 16,0 0-3-16,15-16 0 16,-15 16 2-16,8-13 0 15,-8 13-2-15,12-22-1 0,-8 2 1 16,2 0-3-16,4-6 9 16,0-2-8-16,0 1 6 15,-1-3-6-15,-2-2 6 16,0 4-1-16,1 7 2 15,-4 1 0-15,-4 20-1 16,3-19 1-16,-3 19-1 16,-3-17 1-16,3 17-3 15,0 0-1-15,0 0 1 16,0 0 1-16,0 0-2 16,0 0 1-16,0 0 0 15,0 0 0-15,-9 14 0 16,9-14 1-16,8 19 1 0,-8-19-4 15,5 18 1-15,-5-18 0 16,13 22 0-16,-13-22-1 16,18 15 3-16,-18-15-2 15,21 5-2-15,-8 0 3 16,0-5 2-16,0 1-1 16,0-2-1-16,-13 1 2 15,20 3-3-15,-20-3 1 16,15 5 2-16,-15-5-1 15,0 0-1-15,11 15 0 16,-11-15 1-16,0 0-2 16,6 18-1-16,-6-18 3 0,4 19-2 15,1-6 3-15,-5-13-3 16,4 22 3-16,0-6-4 16,-1-2 7-16,0 1-5 15,0-2 3-15,-3-13-5 16,10 23 3-16,-10-23-1 15,10 18 0-15,-10-18 1 16,0 0-3-16,20 12 4 16,-20-12-4-16,0 0 3 15,18-4-2-15,-18 4-1 16,10-13 0-16,-10 13-1 16,11-23 1-16,-3 8-3 0,-5-5 2 15,4 1 2-15,-1 0-4 16,1-2 7-16,-1 2-5 15,1 5 4-15,-1-2 0 16,-2 3 3-16,-4 13-1 16,0 0-2-16,14-22-2 15,-14 22 0-15,13-16-3 16,-13 16 0-16,13-17 0 16,-13 17 1-16,18-13-1 15,-18 13 2-15,14-7 2 16,-14 7 3-16,0 0 1 15,0 0 2-15,10 18 0 16,-10-18-1-16,-4 24 0 0,-1-11 1 16,3 10-3-16,-1-6-2 15,-5 6-1-15,4 0 0 16,1 0 3-16,2-3-3 16,1 2 2-16,0-5-3 15,0-17 4-15,7 23-3 16,-7-23 5-16,14 21-5 15,-14-21 0-15,16 13-2 16,-16-13 2-16,16 4-1 16,-16-4 0-16,19 3-4 15,-19-3 3-15,23-16 0 16,-10 2 0-16,1-7 2 0,1 1-4 16,-1-2 3-16,2-3-1 15,0-1 4-15,-2-3-6 16,-1 1 4-1,0 5-2-15,-1 4 3 0,0-1 1 16,-2 7-1-16,-10 13 0 16,13-21 1-16,-13 21 0 15,0 0 0-15,14-10-1 16,-14 10 2-16,13 10-1 16,-13-10 1-16,13 7-3 15,-13-7 2-15,17 8-2 16,-17-8 0-16,22 13 1 15,-22-13-1-15,19 11-2 0,-19-11 2 16,23 15 0-16,-23-15 0 16,24 21 0-1,-24-21-1-15,22 20 2 16,-22-20-2-16,17 23 2 0,-17-23-1 16,6 22 0-16,-6-22 1 15,-3 24 1-15,3-24 0 16,-8 19 2-16,8-19-2 15,-11 16 0-15,11-16-2 16,0 0 0-16,0 0 0 16,0 0-1-16,0 0-1 15,-10-22-5-15,10 9 3 16,-1-9-2-16,1 5-1 0,0-9 0 16,4-6 0-1,2-2-1-15,1-1 2 16,3 3 2-16,2-4 1 0,2 2 0 15,2 1 3-15,1 2 1 16,2-1-1-16,-3-1 1 16,-2 6 1-16,2-3 1 15,-3 7 1-15,0 2 1 16,-5 1 2-16,-3 3-2 16,-5 17 3-16,9-13-1 15,-9 13-1-15,0 0 1 16,0 0-3-16,0 0-2 0,0 0-2 15,0 0 3-15,7 16-3 16,-7-16-1 0,-1 20 1-16,-1-4-2 15,5 4 0-15,-1 2 1 0,-1 2 0 16,2 1 0-16,3 5 1 16,0-1 1-16,-1 3-2 15,1-5 1-15,-2 0 1 16,4 5 2-16,-3-3-3 15,1 0-1-15,-2-2 0 16,2-2-1-16,0-2-2 16,0 1 3-16,0-6-2 15,-4-5-1-15,4 5-1 0,-6-18 3 16,10 19-3 0,-10-19-3-16,6 13 0 15,-6-13 3-15,0 0-4 16,0 0 0-16,-13-3 3 0,13 3 1 15,0 0 2-15,-14-10 5 16,14 10 0-16,0 0 0 16,-8-13 4-16,8 13 3 15,0 0-3-15,-1-14-3 16,1 14 3-16,0 0-3 16,0 0 1-16,0 0-3 15,-9-15-1-15,9 15-4 16,0 0 2-16,0 0-2 15,0 0 1-15,0 0 1 16,8-14 2-16,-8 14-1 0,0 0 2 16,17-9 3-16,-17 9 0 15,24-8 0-15,-9 0-1 16,1 1-2-16,2 7 0 16,3-3 1-16,-3-1-2 15,1 3 0-15,0 1 0 16,-3 0-2-16,1 4 3 15,-2-1 1-15,-2 1-1 16,0 2-1-16,-13-6 3 16,18 16-1-16,-18-16 1 15,13 21 4-15,-13-21-3 16,5 23-2-16,-5-23-2 16,2 26 5-16,0-13-8 15,-2-13 0-15,0 15-11 0,0-15-10 16,0 0-20-16,0 0-43 15,-13-12-4-15,4-14-8 16,8-1 29-16</inkml:trace>
  <inkml:trace contextRef="#ctx0" brushRef="#br4" timeOffset="622761.2352">24744 16386 129 0,'17'2'97'16,"-17"-2"-6"-16,15-2-14 15,-15 2-100-15,0 0-61 16,0 0-9-16,-26-10-1 0,13 6-4 16</inkml:trace>
  <inkml:trace contextRef="#ctx0" brushRef="#br4" timeOffset="623279.4463">24985 16606 97 0,'21'21'89'15,"-21"-21"-4"-15,0 0-8 16,0 0-71-16,0 0-14 15,13-4 1-15,-13 4 1 16,-1-13-1-16,1 13 2 16,0 0 3-16,0 0 7 15,0 0 2-15,-7-14 2 16,7 14-1-16,0 0 1 16,0 0-1-16,0 0-1 15,0 0-3-15,-15-12 1 16,15 12 0-16,-14-4-2 15,14 4 1-15,-19 6-1 0,19-6 1 16,-20 8 0-16,20-8 1 16,-17 18-2-16,9-4-1 15,1-1 2 1,1 3-1-16,2 1 4 0,1 2-4 16,2 0 4-16,1-2-6 15,1 3 6-15,4-4-7 16,-1-1 3-16,-4-15-5 15,17 17-6-15,-2-11-3 16,2-9-3-16,10 1-8 16,2-9-15-16,10-2-48 15,-1-12-4-15,5-5 0 0,-4-8-2 16</inkml:trace>
  <inkml:trace contextRef="#ctx0" brushRef="#br4" timeOffset="624142.3143">23282 16157 15 0,'10'20'82'16,"3"-5"-5"-16,-13-15-2 15,16-2-69-15,-16 2-12 16,0 0 7-16,15-4 8 15,-15 4 4-15,5 14-1 16,0-1 5-16,-5-13-2 16,-2 22-2-16,2-22-6 15,2 19 0-15,-2-19-6 16,0 0 0-16,0 0 1 16,0 0 0-16,0 0 1 15,4-19 0-15,-4 19 3 0,-4-20 0 16,-5 7 0-16,9 13-1 15,-20-19 0-15,20 19-3 16,-22-9-11-16,9 4-36 16,13 5-48-16,-23-5-3 15,23 5-7-15,-16-21 65 16</inkml:trace>
  <inkml:trace contextRef="#ctx0" brushRef="#br4" timeOffset="639036.8396">19655 13730 40 0,'0'0'88'16,"-3"-21"1"-16,3 21-5 16,0 0-60-16,-12-21-18 15,12 21-3-15,0 0 0 0,0 0-4 16,-13 3 1-16,11 12-2 15,0 5 1-15,4 7 1 16,3 5 0 0,4 7 1-16,5 6 0 0,5 2 1 15,4 7 0-15,3 1 0 16,3 2 0-16,0 1 1 16,-3 3-2-16,-2-2-2 15,0-2 0-15,-6-3 0 16,-3-5 0-16,-4-6 1 15,-3-7-1-15,-3-7 1 16,-2-9-5-16,-3-20 3 16,-1 15-2-16,1-15 0 15,-12-28 1-15,2 1-1 16,-1-14-1-16,-5-8 4 16,0-8 5-16,-2-5 0 15,0-8 3-15,-1 0-1 0,2 3 0 16,2 1 1-16,5 11 2 15,4 3-3-15,2 10 0 16,4 6-1-16,3 7-2 16,4 11 1-16,-7 18 0 15,20-19 0-15,-20 19-1 16,22 4-2-16,-22-4-1 16,22 22 2-16,-12-5 0 0,-2 3-2 15,0-1 1-15,-1-2-1 16,-1-1 1-1,-4-1 1-15,-2-15 0 16,3 21 0-16,-3-21-2 0,0 0 0 16,-17 15 2-16,17-15 0 15,-25 7 0-15,13-4-1 16,-3 0 2-16,15-3-1 16,-19 0 1-16,19 0 0 15,0 0-3-15,0 0 0 16,-3-16-1-16,3 16 1 15,16-14-2-15,-16 14-2 16,13-11-2-16,-13 11-4 16,0 0-5-16,0 0-9 15,0 0-21-15,0 0-44 16,0 0 0-16,-17 11 1 16,4-13 39-16</inkml:trace>
  <inkml:trace contextRef="#ctx0" brushRef="#br4" timeOffset="639536.0567">19829 13664 18 0,'15'-20'83'0,"-15"20"0"16,11-16 3-16,-11 16-53 15,8-15-7-15,-8 15-3 0,0 0-3 16,0 0-5-16,7-16-5 16,-7 16-4-16,0 0-2 15,10-18 1-15,-10 18-5 16,19-22 2-16,-5 11-1 16,1 0 0-16,0 4 0 15,0 4 5-15,-1 3-1 16,-14 0 0-16,16 25 1 15,-13-4-3-15,-7 5 2 16,-5 5-1-16,-1-2 2 16,-3 1-4-16,0-1-1 15,1-5-3-15,-1-2 4 16,3-6-1-16,2-3-1 0,8-13-1 16,0 0-1-16,-6 14 3 15,6-14 0-15,0 0 2 16,20-6-2-1,-5 1 0-15,2-3 0 0,0 0 0 16,5-2-2-16,1 0-3 16,0 4-7-16,-4-1-9 15,0 5-28-15,-19 2-47 16,0 0-4-16,7 19-5 16,-20-8 20-16</inkml:trace>
  <inkml:trace contextRef="#ctx0" brushRef="#br4" timeOffset="643654.9813">22079 9921 12 0,'0'0'81'16,"13"-6"-1"-16,-13 6-1 16,0 0-46-16,0 0-16 0,0 0-4 15,0 0-2 1,0 0-4-16,0 0-3 16,0 0 2-16,0 0 0 0,0 0 2 15,0 0 0-15,0 0 3 16,0 0-1-16,0 0 2 15,0 0-1-15,0 0-1 16,0 0-1-16,0 0-3 16,0 0-1-16,0 0-3 15,-12 15 0-15,12-15-1 16,-3 18 1-16,2-5-1 16,0 3-3-16,1 3 3 15,1 4-1-15,0 3 1 0,2 6-1 16,3 4 0-1,0 9-1-15,1 4 1 16,-1 7 5-16,3 5-2 0,-1 2 2 16,1 3-3-16,-1 2 2 15,0 2-1-15,0-1 1 16,1-1-1-16,-2-1-4 16,2 4 1-16,0-3-2 15,-1-2 1-15,2 1-1 16,-1-4 3-16,1-5-3 15,-1-3 1-15,-1-8-1 16,1-3 2-16,-2-8 0 16,-1-3 2-16,0-4-2 15,1-6 1-15,-3-7 2 16,1 0 0-16,-2-3 0 16,-3-13-1-16,2 15 2 0,-2-15-1 15,0 0 0-15,0 0-2 16,0 0 0-16,0 0 0 15,0 0-2-15,0 0-2 16,0 0-7-16,0 0-7 16,0 0-12-16,0 0-33 15,-2-20-33-15,-6 0-6 16,1-2-2-16,-7-11 33 16</inkml:trace>
  <inkml:trace contextRef="#ctx0" brushRef="#br4" timeOffset="644939.7012">21842 10031 46 0,'-4'23'88'0,"4"-23"-2"15,0 0-1-15,-6 17-48 16,6-17-24-16,0 0-3 15,0 0-2-15,0 0-1 16,0 0-1-16,0 0-4 16,0 0 1-16,0 0 1 15,0 0-1-15,0 0 0 0,0 0 0 16,0 0 0 0,0 0-2-16,0 0 2 0,0 0-1 15,0 0-1 1,0 0 0-16,0 0 0 0,9-14 0 15,-9 14 0-15,6-15 1 16,-6 15-1-16,10-27 0 16,-3 8 1-16,2-3-1 15,2 1 0-15,1-2 0 16,-2 0 0-16,0 0-1 16,0 1 2-16,-1 0-1 15,1 2 0-15,0-3-1 0,0-2 1 16,3-1-1-16,4-2 2 15,3-4-5 1,-1 0 2-16,4 2-3 16,-5 4 3-16,2 1 0 15,-6 9 0-15,-1 2 3 0,-13 14 0 16,0 0 4-16,0 0 1 16,0 0 0-16,0 0 3 15,-3 23 0-15,3-23-2 16,-14 20 0-16,14-20-1 15,-12 18-3-15,12-18-1 16,-8 13 1-16,8-13-3 16,0 0-1-16,0 0 0 15,0 0 0-15,0 0 0 16,0 0 1-16,0 0 1 16,0 0-2-16,0 0 0 15,0 0 2-15,0 0-3 0,0 0 2 16,0 0-3-16,0 0 2 15,0 0-1-15,0 0 1 16,0 0 1-16,0 0-3 16,0 0 4-16,0 0-3 15,0 0 1-15,0 0-1 16,0 0 0-16,13 18 0 16,-13-18-1-16,18 25 1 0,-3-9-1 15,4 3 1 1,4 1 1-16,1 1 1 15,1 1-1-15,-1 0 0 16,1-1 1-16,-2-3 0 0,-1-1-1 16,-7-1 1-16,1-3-4 15,-16-13-9-15,26 20-14 16,-26-20-30-16,12 13-40 16,-12-13-5-16,-19 17-5 15,-4-7 7-15</inkml:trace>
  <inkml:trace contextRef="#ctx0" brushRef="#br4" timeOffset="647690.0072">22786 10404 67 0,'11'25'92'16,"-11"-25"-4"-16,0 0-1 15,0 0-67-15,-4-25-14 16,-5 11-3-16,1 0 0 15,-8-1-2-15,-3 5-1 16,-2 3 0-16,-3 8 1 16,3 11 3-16,-1 7 1 0,0 5 3 15,4 6-1-15,3 2 1 16,4 3-5-16,5-2-1 16,6-3-2-1,3-5 0-15,6-6-6 0,4-6 1 16,0-6 1-16,4-7 1 15,0-5 4-15,2-5 2 16,0-4 1-16,-2-5 3 16,-1 0 3-16,-3-1-2 15,0 1-1-15,-3 2 2 16,-1 1-7-16,-2 3 0 16,-7 13-2-16,8-14 5 0,-8 14-9 15,0 0 5-15,0 0-2 16,0 0 0-16,13 10 4 15,-7 4-2-15,3 5 2 16,2 11-6-16,4 5 7 16,1 11-6-16,1 10 2 15,5 8-2-15,-1 5 1 16,-1 5-1-16,-1-1 1 16,-3-5 0-16,-4 0-1 15,-2-9 1-15,-7-8 1 16,-3-9 0-16,-3-11 1 15,-6-11-1-15,9-20 0 16,-24 12 1-16,8-22 0 0,-2-15-2 16,3-12 1-16,-1-12 0 15,0-12 0-15,4-10 2 16,2-2 0-16,6-2 1 16,4 1 0-16,6 9 2 15,2 9-2-15,7 8 2 16,-1 11-4-16,3 10 1 15,5 8-2-15,-3 4 1 16,1 8-3-16,-1 3 1 16,0 4 0-16,-2 6-1 15,-1 5 0-15,-2 5 1 16,-1 4 3-16,2 5-3 0,-4 5 2 16,2 2-1-16,2 1 1 15,-1 2-2-15,0-5 1 16,1-4-2-16,1-3-2 15,1-6 0-15,-1-8-2 16,4-6 1-16,2-10-2 16,-1-5 3-16,2-5-1 15,2-3 3-15,-3-4 2 16,-2 0 2-16,0-2-1 16,-6 0 3-16,1 6 1 15,-6-3-1-15,-2 2 0 16,-4 3 0-16,-2 0 0 15,-1 18-2-15,-4-20 2 0,4 20 0 16,-16-8-2 0,16 8 0-16,-22 13 1 0,22-13-1 15,-24 26-2 1,12-9 1-16,3 2-1 0,2 1-1 16,3 0 0-16,0-3 2 15,2 1-1-15,4-5-2 16,-2-13 2-16,8 14-2 15,-8-14-1-15,0 0 1 16,16-13 0-16,-9 0 0 16,3-4-1-16,1-2 3 15,-1-3 0-15,3-1 2 0,-2 0-2 16,1 3 3-16,-2 3-1 16,-2 4-1-16,-8 13 1 15,15-15 0 1,-15 15 0-16,0 0-1 0,9 20 0 15,-7-5-1-15,3 2 1 16,1 2-1-16,1 0 1 16,3 2-2-16,1-2 1 15,2-2-1-15,0-2 2 16,2-5-1-16,4-6 0 16,2-4 1-16,-2-1-2 15,3-8 1-15,-2-1-1 16,0-4 2-16,0-4-3 15,-1-2 2-15,-2 0-1 0,-2-3-1 16,-1-2 0 0,-1-1 0-16,-1 3 0 15,-1 2 0-15,1 3 1 0,-2 4-1 16,-10 14 1-16,17-12 1 16,-17 12 2-16,0 0 0 15,9 23 1-15,-8-5 0 16,-1 0 0-16,2 3 0 15,-2-1-2-15,3 0 2 16,-1 0-4-16,7-4 0 16,1-3-5-16,0 0-3 0,-10-13-5 15,26 13-8 1,-13-14-10-16,5 1-25 16,-8-15-29-16,6 1-5 15,-12-11 4-15,-3-1 24 0</inkml:trace>
  <inkml:trace contextRef="#ctx0" brushRef="#br4" timeOffset="647923.2008">23351 10238 87 0,'-24'15'90'0,"1"-8"-5"15,10 3-3 1,13-10-68-16,-15 7-8 16,15-7-5-16,-15 3-11 0,15-3-31 15,0 0-40-15,-16 5-1 16,-2-7-5-16,-2 4 24 16</inkml:trace>
  <inkml:trace contextRef="#ctx0" brushRef="#br4" timeOffset="648056.2926">22874 10440 169 0,'0'0'89'16,"-9"18"-15"-16,9-18-60 16,-10-20-99-16,10-2-5 0,-6-10-7 15</inkml:trace>
  <inkml:trace contextRef="#ctx0" brushRef="#br4" timeOffset="648323.7604">23236 9778 97 0,'19'-13'93'0,"2"9"-3"15,-9-9-1-15,1 0-62 16,-13 13-15-16,17-19-6 0,-17 19-3 16,19-16-2-16,-19 16 0 15,19-11-1-15,-19 11-2 16,14 6 3-16,-14-6-3 16,6 28-6-16,-6 6-25 15,-16 2-53-15,-3 13-5 16,-17-5-7-1,-11-3-1-15</inkml:trace>
  <inkml:trace contextRef="#ctx0" brushRef="#br4" timeOffset="762955.3632">7487 13514 22 0,'-1'16'82'16,"1"-16"-10"-16,-4 16 0 0,4-16-63 15,0 0-13-15,0 0 3 16,-8-13-2-16,8 13 1 15,-3-19 0-15,1 6 7 16,2-3 2-16,-2-1 5 16,5-2-1-16,-2-3-2 15,5 2-1-15,0 0-1 16,4 2 0-16,0 4-2 16,-10 14 0-16,25-14-1 15,-9 17-2-15,1 7 0 16,0 5 0-16,2 6-1 15,0 3-3-15,1 4-3 0,0 0 3 16,-3 3-3-16,-1-4 5 16,-3-2-3-16,-1-4 5 15,-5-3-4-15,-1-4 6 16,-6-14 0-16,6 13 0 16,-6-13-1-16,0 0 0 15,7-26 1-15,-3 4-4 16,2-2 3-16,3-5-1 15,-1-4 3-15,2 3-3 16,0 1 5-16,2 4-5 16,-2 6 1-16,0 6 1 15,-10 13-2-15,15-2 0 16,-15 2-1-16,14 26-1 0,-8-5 0 16,0 4 0-16,1 4-2 15,-1-2 3-15,1 0-2 16,-1-2 2-16,-1-6-2 15,0-3 3-15,-5-16-4 16,8 13 3-16,-8-13 0 16,0 0 0-16,5-18 1 15,-4 1-2-15,3-5 3 16,4-2-3-16,-1-4 4 16,1 2-5-16,3-1 5 15,2 5-5-15,0 6 2 16,1 9 0-16,-14 7 0 15,25 7-1-15,-14 8 0 0,1 5 2 16,-2 3-4-16,1 3 2 16,-1-3-5-1,0-5 3-15,1-3-4 16,-11-15 2-16,21 9-3 0,-8-19 3 16,3-4 3-16,-2-7-3 15,1-3 7-15,-1-1-1 16,-1 1 4-16,0 6-1 15,-4 3 3-15,-9 15-2 16,11-13 0-16,-11 13 0 16,6 13-1-16,-3 1-2 15,-1 0-2-15,0 2-1 0,3 2-1 16,1-1-1-16,2 0-2 16,1-4 1-16,4-1-3 15,1-5 5 1,4-3-1-16,-1-1 2 0,0-3 1 15,1 0 0-15,-4-4 2 16,-1 0-2-16,-13 4 4 16,17-18-3-16,-15 4-1 15,-2-2-1-15,-6-3-1 16,-3 0 0-16,1-1-5 16,-7-1-13-16,4 5-30 15,-11-7-35-15,10 8-2 0,-6-5-2 16,5 4 25-16</inkml:trace>
  <inkml:trace contextRef="#ctx0" brushRef="#br4" timeOffset="763171.2838">8070 13160 139 0,'-19'0'101'0,"19"0"-5"15,-26-6-11-15,16-11-83 16,6-2-11-16,4-2-3 16,3 2-1-16,0 0-2 0,5 5-5 15,-8 14-6 1,22-7-19-16,-22 7-35 16,29 27 0-16,-12-8-2 15,6 0 42-15</inkml:trace>
  <inkml:trace contextRef="#ctx0" brushRef="#br4" timeOffset="764005.1901">8666 12870 72 0,'-26'-1'90'0,"26"1"-3"16,-16-2-2-16,16 2-63 16,0 0-7-16,-13 10-5 15,13 3-2-15,2 6-3 16,3 10-4-16,4 6 1 16,1 4-1-16,3 7 2 0,3 6-1 15,4 1 1-15,1-1-1 16,2-4 1-16,0-8-1 15,0-4-1-15,1-4-1 16,2-9 1-16,0-9-1 16,-3-6-2-16,2-8 2 15,-1-10-2-15,1-6-1 16,-1-9 0-16,2-5-1 16,-1-5 0-16,-3 2 1 15,-4 0 3-15,-3 1 1 16,-4 9 1-16,-3 7 2 15,-8 16 1-15,-2-14 1 0,2 14-1 16,-20 11 0-16,5 1-2 16,0 4-3-16,-1 1 0 15,-2 2-1-15,3 0 0 16,2 4 1-16,2-5-1 16,4 1 2-16,0-4 0 15,7-15 0-15,-4 20-1 16,4-20 0-16,0 0-1 15,0 0-2-15,0 0 2 16,0 0-2-16,11-18 1 16,-11 18 0-16,0 0 2 15,10-15 2-15,-10 15 0 16,0 0 2-16,0 0-2 0,16 14 1 16,-16-14-2-16,16 23-1 15,-6-10-4-15,6-1-5 16,0-4-4-16,6 1-5 15,-1-9-7-15,5-3-10 16,-6-14-16-16,9-2-32 16,-11-11 0-16,-1-1 2 15,-10-10 57-15</inkml:trace>
  <inkml:trace contextRef="#ctx0" brushRef="#br4" timeOffset="764238.9384">9092 12971 77 0,'-19'-10'84'0,"19"10"0"16,-26-16-3-16,26 16-55 16,-16-21-12-16,13 6-8 15,5-2-3 1,3 0-4-16,7 2-6 0,-2 1 1 16,6 4-1-16,-3 5-1 15,4 8 0-15,-2 4 0 16,-1 12-15-16,-8-4-42 15,1 9-10-15,-7-2-1 16,-3 2-4-16</inkml:trace>
  <inkml:trace contextRef="#ctx0" brushRef="#br4" timeOffset="764471.3626">8489 13075 149 0,'-2'22'101'0,"2"-22"-11"15,0 14-13-15,13-21-101 16,5-15-23-16,19-1-23 15,6-11-19-15,14 2-4 0,2-7 3 16</inkml:trace>
  <inkml:trace contextRef="#ctx0" brushRef="#br4" timeOffset="765390.0635">7655 14413 1 0,'-10'20'70'16,"-3"-13"12"-16,13-7-4 15,0 0-48-15,0 0-18 16,8-20-3-16,8 3-4 16,3-1-2-16,4-1-2 15,4 1 2-15,1-1 3 16,2 7-3-16,-1-1-3 15,0 3 2-15,-2 2 1 16,-2 2-7-16,-4 0-5 16,0 6-20-16,-6-7-32 15,1 8-17-15,-16-1 2 16,19 13 26-16</inkml:trace>
  <inkml:trace contextRef="#ctx0" brushRef="#br4" timeOffset="765595.5045">7748 14489 77 0,'2'17'97'0,"-2"-17"-4"15,0 0-13-15,16 5-84 16,-16-5-25-16,27-12-25 15,-12 5-29-15,13 6-1 0,0-7 0 16</inkml:trace>
  <inkml:trace contextRef="#ctx0" brushRef="#br4" timeOffset="766556.7611">8546 14348 74 0,'-14'27'75'0,"-8"-14"2"15,2-4-26-15,-4-8-47 16,-1-5-1-16,-2-6 1 16,-1-6-2-16,2-9 4 15,2-2 3-15,4-3-3 16,4 1 4-16,3 0-3 16,5 4 1-16,8 7-3 15,0 18 2-15,15-12-4 0,1 18-2 16,4 10-2-16,3 5-3 15,3 8 3 1,0 3-3-16,0 3 3 16,0 2-3-16,-6-2 3 15,-1-1-2-15,-6-8 5 0,-2-4-2 16,-5-6 0-16,-6-16-1 16,0 0 0-16,0 0 1 15,13-20 1-15,-10-3 1 16,0-3 1-16,0-5 3 15,3 1 2-15,1 1 2 16,1 5-1-16,1 3 1 16,1 7-3-16,-10 14 1 0,25-13-4 15,-11 13 1 1,2 3-6-16,-2 3-1 16,8-2-1-16,-2-3 2 0,1 1 0 15,-1-5 0-15,-3-1 0 16,0-5 0-16,-2-4 0 15,-4-4 2-15,-6-2 1 16,-2 0-1-16,-2 0 0 16,-2 2 1-16,-2 1 1 15,3 16 2-15,-10-17-2 16,10 17 1-16,0 0 0 16,-19 6-4-16,14 8 0 15,0 5-3-15,3 7 0 16,2 6-3-16,3 4 2 15,4 6-1-15,2 5 2 16,5 8 0-16,2 3 1 16,6 7 0-16,1 2-2 0,2 1-2 15,2 7 0-15,-1 0 1 16,0 2 0-16,-4-5 1 16,-5-9 2-16,-3-8-1 15,-7-11 10-15,-4-13 0 16,-6-12 0-16,3-19-2 15,-25-7 2-15,4-16-3 16,-3-12-3-16,-5-10 0 16,-1-2-5-16,1-1-1 15,3-1-3-15,4 4-5 16,9 9-18-16,5-1-26 16,15 12-25-16,3-2-2 0,13 7-3 15</inkml:trace>
  <inkml:trace contextRef="#ctx0" brushRef="#br4" timeOffset="767540.5855">8780 13791 80 0,'-13'13'91'0,"-3"-10"0"16,16-3-3-1,-21 8-54-15,21-8-21 16,0 0-5-16,0 0-4 0,0 0-2 15,4-14-4-15,-4 14-1 16,23-7 1-16,-7 4-2 16,0-2 0-16,1 5 3 15,0 0-1-15,-2 2 2 16,-15-2 1-16,21 9 1 16,-21-9 1-16,12 17-1 15,-12-17 3-15,4 22-2 16,-4-22 2-16,-1 24-2 0,1-24 0 15,0 19-3 1,0-19 0-16,0 0 0 16,0 0-3-16,14 6-4 15,-14-6-7-15,23-13-16 0,-11-3-53 16,10 6-3 0,-7-8-3-16,9 4-4 0</inkml:trace>
  <inkml:trace contextRef="#ctx0" brushRef="#br4" timeOffset="769090.8985">9447 13641 87 0,'-10'-22'93'15,"10"22"0"-15,-9-17-6 16,9 17-64-16,-13-19-13 15,13 19-3-15,0 0-5 0,0 0-1 16,0 0-3-16,0 0-1 16,-10 27 1-1,13 1 0-15,3 6 3 16,1 8 1-16,1 3 3 0,4 3-1 16,2-1 0-16,2-2-2 15,4-3 1-15,4-8-2 16,0-6-1-16,1-9-2 15,2-6-1-15,0-9 0 16,-1-4 1-16,0-7 0 16,-4-5 2-16,-3-2 1 15,-3-2 1-15,-3-4 0 0,-2 0 0 16,-2-1 1-16,-2 1-1 16,-3 3 2-1,1 1 0-15,-5 16 0 16,4-23-1-16,-4 23-1 0,0 0 2 15,0 0-1-15,0 0-1 16,7 14-3-16,-7-14 0 16,7 23-3-16,1-8 3 15,-1-1-1-15,0-1 1 16,-7-13-1-16,16 20 0 16,-16-20 2-16,13 12 2 15,-13-12-2-15,0 0-2 16,16-10-2-16,-9-3-1 15,0-7 0-15,2-6-1 0,-2-3 0 16,3 1 0 0,0 1 2-16,0 1 4 15,0 7 2-15,-1 6 3 0,-9 13-1 16,17-1 2-16,-17 1 0 16,19 21-1-16,-9-6-2 15,-1 4-11-15,-9-19-16 16,22 30-36-16,-22-30-22 15,18 6-5-15,-13-19-2 16</inkml:trace>
  <inkml:trace contextRef="#ctx0" brushRef="#br4" timeOffset="769279.9644">9887 13456 166 0,'-29'3'99'15,"29"-3"-2"-15,-13 6-12 16,13-6-83-16,0 0-32 16,0 16-42-16,14 12-21 15,-6 1-1-15,7 12-4 16</inkml:trace>
  <inkml:trace contextRef="#ctx0" brushRef="#br4" timeOffset="769404.2824">10004 14156 108 0,'3'52'87'16,"1"3"2"-16,-8-15-12 16,2-14-68-16,-1 3-53 0,3-29-38 15,-20 13-5-15,1-26-4 16</inkml:trace>
  <inkml:trace contextRef="#ctx0" brushRef="#br4" timeOffset="769651.8501">9157 14009 159 0,'-26'7'101'16,"10"6"-3"-16,0-15-8 15,16 2-83-15,4-23-12 16,21-4-8-16,15-8-9 16,6-9-10-16,21 0-13 15,-1-9-21-15,15 11-21 16,-7 2 3-16,3 17 2 16</inkml:trace>
  <inkml:trace contextRef="#ctx0" brushRef="#br4" timeOffset="771611.15">10281 13612 95 0,'0'0'82'0,"-19"7"2"15,19-7-2-15,-9-14-71 16,5-4-3-16,-2 0-3 16,3-1-2-16,-1-3 0 15,1 1 0-15,2 0 1 16,1 4-4-16,0 17 5 16,2-22-2-16,-2 22-1 15,0 0 0-15,22-7-1 16,-9 14 0-16,3 9-7 15,1 2 7-15,2 3-5 16,1 2 4-16,0 3-5 16,1 2 2-16,-4-5-1 15,-1-2 2-15,-5-6 4 0,-11-15-5 16,19 16 5-16,-19-16-5 16,0 0 5-16,15-20 4 15,-14 4-6-15,0-3 5 16,1 2-3-16,-1-4 5 15,-1 3-1-15,0 5 1 16,0 13 0-16,3-15-5 16,-3 15 0-16,0 0 1 15,0 0-2-15,18 13-1 16,-18-13-4-16,18 18 5 16,-18-18-5-16,23 14 4 15,-10-11 1-15,2-2-1 0,-1-5 1 16,-1-3 0-16,-13 7 5 15,23-29-5-15,-15 6 4 16,0-3-4-16,-3-6 3 16,-5-4-5-16,-5-3 4 15,-5-4-4-15,0-2-2 16,-7-5-2-16,1 0-2 16,-3-3-2-16,0 1 2 15,2 6-1-15,4 4 2 16,1 7 1-16,5 8 2 15,3 10 2-15,4 17 3 16,0 0 2-16,4 19 2 16,1 8-1-16,2 10-1 0,0 1 0 15,2 5-1-15,1 3 0 16,1 1-1-16,4-3 1 16,1 0-1-16,-2-7 0 15,6-5 1-15,2-2-2 16,2-5 1-16,4-7 0 15,-1-6 1-15,-1-5-1 16,0-8 0-16,-1-5-1 16,-5-8-1-16,-6-7 1 15,-4-5 0-15,-5-4-1 16,-5-2 1-16,-2 3 0 16,-3 2 0-16,0 4 3 0,-1 6-1 15,2 4 1-15,4 13 0 16,0 0-1-16,0 0 0 15,0 0-2-15,10 16 0 16,-10-16 0-16,25 23 0 16,-11-10 0-16,2-3 1 15,1 0-1-15,-1-6-1 16,0-2 2-16,-3-2-2 16,-13 0 1-16,19-9 0 15,-19 9-1-15,0 0 1 16,14-17 1-16,-14 17-1 15,0 0-1-15,0 0 2 16,0 0-2-16,0 0-1 0,0 0 1 16,0 0-2-16,15 3 0 15,-15-3 2-15,0 0-1 16,17 7 1-16,-17-7 0 16,13 6 0-16,-13-6-1 15,14 2 1-15,-14-2 0 16,13 0-2-16,-13 0 0 15,0 0 0-15,18-10 1 16,-18 10 0-16,0 0 0 16,17-17 1-16,-17 17-1 15,0 0 2-15,14-12-1 16,-14 12 1-16,0 0-2 0,13-5 2 16,-13 5-1-16,0 0 1 15,13-2 0 1,-13 2-1-16,0 0 1 15,22-6-2-15,-22 6 1 0,23-7 0 16,-8 0 1-16,2 0-1 16,2-2 1-16,-2 3 0 15,3 1 1-15,-3 2 0 16,-2 3-2-16,-15 0 1 16,17 20-3-16,-17 2 2 15,-6 5 0-15,-4 3-2 16,-7 2-5-16,0 4-10 15,-9-4-18-15,8 1-49 0,-13-13-2 16,5-2-4-16,-6-17-2 16</inkml:trace>
  <inkml:trace contextRef="#ctx0" brushRef="#br4" timeOffset="771825.837">10866 12844 166 0,'-17'-17'99'0,"17"17"-3"16,-14-12-6-16,5-3-81 15,8-4-9-15,1-1-1 0,4 2-8 16,0 2-2 0,-4 16-10-16,13-13-16 0,2 31-51 15,-14 11 1 1,1 14-5-16,-11 2-6 0</inkml:trace>
  <inkml:trace contextRef="#ctx0" brushRef="#br4" timeOffset="779561.5485">8494 14897 36 0,'0'0'87'0,"2"-14"-2"15,-2 14-3-15,0 0-51 16,-13 9-19-16,13-9-5 16,-10 20-4-16,4 0-2 15,0 5 0-15,2 8-1 16,1 6 2-16,3 5 2 16,3 4-1-16,1 1 4 15,5 2-3-15,2-2 3 16,4 3-4-16,4-5 3 0,1-3-5 15,1-3 1 1,1-2 0-16,1-5-3 16,0-4-1-16,0-6-2 15,-1-8-3-15,4 0-5 0,-3-9-5 16,3 2-14-16,-6-15-31 16,5 5-20-16,-6-14 0 15,4 1-2-15</inkml:trace>
  <inkml:trace contextRef="#ctx0" brushRef="#br4" timeOffset="781563.6267">9131 15130 67 0,'0'0'85'0,"0"0"-3"16,-15-12-4-16,15 12-60 16,-16 0-11-16,16 0-3 15,-18 13-3-15,9 0 0 16,-3 3 0-16,2 1 0 15,0 9 3-15,4 3-1 16,1-1 5-16,5 2-5 16,3-3 4-16,2-4-5 15,5-1-2-15,3-9 0 16,5-4-1-16,1-6-1 16,2-5-1-16,2-9-1 0,2-4 1 15,-2-5 0-15,0-6 3 16,0-4 0-16,-3-9-2 15,-1-2 3-15,-3-3-4 16,-5-3 5-16,-3 0-5 16,-7-4 4-16,-2 2-3 15,-5 3 1-15,-4 3 2 16,0 8 1-16,-3 5 2 16,0 8 0-16,1 3 1 15,12 19 0-15,-19-15 0 16,19 15 0-16,-14 8-2 15,14-8-1-15,-7 22 0 16,4-8-1-16,4 8-1 0,2 4 0 16,2 4 1-16,3 5 2 15,1 2-2-15,2 4 1 16,2 2 0 0,2 0-4-16,2-4 5 0,0-1-4 15,2-5 3-15,-2-7-5 16,2-7 4-16,-3-5-3 15,-1-11 3-15,-1-4-1 16,-14 1-2-16,20-19 2 16,-13 2-2-16,-1-4 5 15,-2 1-4-15,1 0 3 0,-2 1-2 16,0 3 4-16,-3 16-3 16,2-21 2-16,-2 21 0 15,0 0-3-15,0 0 1 16,15-3 1-16,-15 3-2 15,0 0 0-15,19 11 0 16,-19-11-1-16,16 12 1 16,-16-12 1-16,17 7 0 15,-17-7-2-15,16-1 2 16,-16 1-2-16,13-5 3 16,-13 5-1-16,0 0 0 15,10-14-1-15,-10 14 1 16,0 0 1-16,0 0 1 15,0 0 0-15,0 0-2 0,0 0 0 16,0 0 0-16,0 0 1 16,0 0-2-1,0 0-1-15,17 9-1 16,-17-9 2-16,13 5 0 0,-13-5-2 16,19 5 2-16,-19-5-1 15,17 1 2-15,-17-1-3 16,22-9 1-16,-22 9-2 15,19-24 3-15,-9 8 0 16,-2-1-2-16,0 1 1 16,0-1 1-16,-2 2 1 15,-2 2 1-15,-4 13 1 0,6-14 0 16,-6 14 0 0,0 0 0-16,0 0-2 15,0 0 1-15,0 0 0 16,0 0-1-16,0 0-1 0,0 0 0 15,0 0 0-15,10 13 0 16,-10-13 0-16,6 13 0 16,-6-13 0-16,10 23-1 15,-1-7 1-15,2 1 1 16,1 7-1-16,4 2 2 16,1 0-1-16,3 0 0 15,0 2-5-15,3-1 2 0,-1-1-4 16,1 0 2-16,-1-3-4 15,-1-1 4 1,-5 0-4-16,-1-1 4 16,-7-4 2-16,-3 2 2 15,-4-4 2-15,-4 1 0 0,3-16 2 16,-16 17 1-16,16-17-1 16,-21 3-2-16,21-3 1 15,-23-12-1-15,11-4-1 16,2-4 0-16,0-3-3 15,3-6 0-15,0 0 3 16,2-4-2-16,2-6 2 16,2-3-2-16,1 2 1 15,1-3-3-15,4-1 5 16,-1 1-6-16,2-2 1 16,-2 1-1-16,0 6 1 15,2 6-1-15,0 6 3 0,-2 5 2 16,-1 8 2-16,-3 13 1 15,0 0 2-15,0 0 0 16,0 0 1-16,-1 19-2 16,1-19 0-16,-3 23-4 15,3-23-1-15,1 20 0 16,-1-20-3-16,7 14 1 16,-7-14-1-16,18 3 1 15,-18-3 0-15,24-7 1 16,-9 3 2-16,1-4-2 15,0 1 1-15,-2-1 1 16,-1 2 0-16,-13 6-1 16,19-12 0-16,-19 12 1 0,0 0-1 15,13-6 1-15,-13 6-2 16,0 0 0-16,0 0-1 16,0 0 2-16,0 0-2 15,17 13 0-15,-17-13 1 16,17 2-1-16,-17-2 1 15,25-3 1-15,-9 0 0 16,1-4-1-16,0 1 2 16,2-1-1-16,0 1 1 15,-2 2 0-15,0 1-4 16,-1 1-10-16,-3 0-13 16,3 13-50-16,-16-11-8 0,15 3-3 15,-15-3-3-15</inkml:trace>
  <inkml:trace contextRef="#ctx0" brushRef="#br4" timeOffset="781767.0625">9800 14758 152 0,'-33'-2'96'0,"19"2"-17"16,-2-27-15-16,21-9-105 15,4-21-56-15,20 7 4 16,-3-12 4-16,16 16 19 0</inkml:trace>
  <inkml:trace contextRef="#ctx0" brushRef="#br4" timeOffset="784049.668">10529 14596 123 0,'0'0'86'15,"-15"10"-6"-15,15-10-17 16,-18-13-57-16,10-1-4 0,1-1 0 15,1-1-2 1,-1-1 1-16,3-2 0 16,0-1 1-16,1 3 0 15,1 1 0-15,2 3 1 0,0 13 5 16,5-17-8-16,-5 17-1 16,0 0-1-16,20 10-1 15,-20-10 1-15,19 27-2 16,-9-7 1-16,1 0-6 15,-1 1 8-15,0-3 1 16,-1-2 2-16,-9-16 0 16,13 19-1-16,-13-19-1 15,0 0-1-15,0 0 0 16,0 0 0-16,13-17 2 16,-13 17-1-16,3-13 0 15,-3 13 3-15,0 0 1 0,0 0 0 16,0 0 0-16,16-10-1 15,-16 10 0-15,13 4 0 16,-13-4-2-16,16 4-1 16,-16-4-1-16,20 0 1 15,-20 0 0-15,19-11 1 16,-19 11-2-16,11-20 0 16,-8 5 0-16,-3-4-1 15,-3-4 0-15,-3 0 3 16,1 0 3-16,-1 3-2 15,-1 3 4-15,2 1-1 16,5 16 1-16,-6-15-4 0,6 15 7 16,0 0-10-16,0 0 1 15,5 18-3-15,-5-18-3 16,11 28 2-16,-1-9-1 16,3 7 3-16,3 6-4 15,5 7 5-15,3 7-3 16,3 3 3-16,4 5 3 15,2 2-5-15,0 1 0 16,2 3-4-16,-2-4 0 16,-3 3-5-16,-5-11-3 15,-5 1 0-15,-8-9-5 16,-5-2 2-16,-10-9 0 16,-9-6 7-16,-6-9 2 0,-6-13 7 15,-3-5 8-15,-5-12 3 16,2-7 6-16,1-10 3 15,8-3 1-15,3-10-2 16,8-3 0-16,4-3-4 16,11-5-3-16,2-2-3 15,6-3-2-15,3-3-3 16,1-1-1-16,2-5 1 16,-2 1 1-16,-1-4-1 15,-2 8 0-15,-2 5-1 16,-2 8 2-16,-3 8 1 15,-2 13 5-15,-1 9-4 16,-4 23 2-16,1-14 2 0,-1 14 0 16,-5 16-2-16,-1 1 1 15,-3 3-5-15,-1 3-4 16,0 5-4-16,-2-1-1 16,2 3-3-16,0-1 4 15,4-3-1-15,1-4-2 16,2-4 6-16,3-3 2 15,0-15 4-15,4 13-3 16,-4-13 6-16,0 0-4 16,15-16-1-16,-10 3 0 15,0-4-6-15,-1-5 1 16,0-2-4-16,1 0 5 0,-1 6-4 16,-1 0 0-16,1 4 4 15,-4 14 3-15,0 0 2 16,16-9 3-16,-16 9-1 15,20 19 0-15,-20-19 0 16,26 19-3-16,-11-8 1 16,-1-1-2-16,2-2 0 15,-2-3-2-15,-1-3 1 16,2-2-1-16,-2-6 0 16,0-1 0-16,-2-6-3 15,1-1 1-15,-2-2-1 16,0-2 3-16,-3 1-2 15,0-2 3-15,-2 2 0 0,-2 1 2 16,-2 2 2-16,1 1-2 16,-2 13 4-16,1-21-3 15,-1 21 1 1,0 0-1-16,0 0-2 0,0 0 1 16,0 0-1-16,19 3 0 15,-19-3 0-15,17 12 0 16,-17-12-2-16,23 3 1 15,-23-3 1-15,25-13 0 16,-15 0-2-16,-3-6 3 16,-1-4-2-16,-5-6-1 15,-4-4 0-15,-2-6-2 0,-4-1 0 16,-4-2 0-16,-3 1 1 16,-1 5 1-16,-2 3 1 15,2 7-1 1,-1 6 4-16,2 10-1 0,16 10 1 15,-21-3 0-15,21 3-1 16,0 0-3-16,-12 17-1 16,12-17 0-16,12 26 0 15,-2-10 2-15,3 4-3 16,3 3 1-16,3 6 1 16,2 1 2-16,2 2 1 15,0 0 0-15,3 1 1 16,0 2-1-16,2-3 0 0,-4-5-1 15,4-3-4-15,-4-5-6 16,-1 0-2 0,-4-7-4-16,-2-2-5 15,-17-10-4-15,19 7-10 0,-19-7-49 16,0 0 2-16,-17-7 3 16,1 5 1-16</inkml:trace>
  <inkml:trace contextRef="#ctx0" brushRef="#br4" timeOffset="784255.9428">10628 14079 118 0,'-34'-1'88'0,"15"4"1"15,3-15-8-15,16-6-60 0,3-1-22 16,7-4-4-16,6-2-3 15,6-4-7-15,9 5-12 16,4-9-21-16,16 11-32 16,-4-5 0-16,8 5-2 15,-7 0 32-15</inkml:trace>
  <inkml:trace contextRef="#ctx0" brushRef="#br4" timeOffset="784930.851">11408 13556 96 0,'0'0'81'0,"0"0"-6"16,0 0-22-16,0 0-27 16,0 0-5-16,0 0-8 15,0 0 4-15,0 0-5 16,0 0-3-16,0 0 1 15,14 1-3-15,-14-1-2 16,20 4-1-16,-5 4-1 0,3 0-9 16,7 5 8-16,1 5-6 15,6 2 6-15,1 6-7 16,1 5 6-16,0 4-5 16,-1 3 6-16,-1 1 1 15,-5 1-1-15,-1 0 0 16,-4 5 0-16,-4-2 0 15,-5 2-2-15,-4 0-3 16,-8 2-4-16,-3 0-1 16,-6 2-1-16,-5-3 4 15,-3-1-5-15,-4-6-8 16,1-2-16-16,-6-12-48 0,4-4 1 16,-2-15-4-16,4-7-3 15</inkml:trace>
  <inkml:trace contextRef="#ctx0" brushRef="#br4" timeOffset="985218.149">4426 15941 35 0,'0'0'83'0,"-5"17"1"15,5-17-31-15,0 0-36 16,-14 7-4-16,14-7-3 16,0 0 1-16,0 0-1 15,0 0-6-15,0 0 0 16,0 0-1-16,0 0 1 15,0 0-1-15,0 0-4 16,0 0 1-16,0 0-1 16,0 0 3-16,0 0-1 15,0 0-1-15,0 0 2 16,0 0-2-16,0 0 4 0,0 0-2 16,0 0-1-16,0 0 0 15,0 0 0-15,13 12 0 16,-13-12 0-16,16 5-3 15,-16-5 2-15,20 6-1 16,-7-4 2-16,-13-2-1 16,23-2 0-16,-23 2 1 15,19-7-2-15,-19 7 2 16,14-4-1-16,-14 4 1 16,0 0-2-16,13 0 2 15,-13 0 0-15,0 0-7 16,0 0-22-16,15 1-54 15,-15-1-7-15,0 0-5 0,-16-23 45 16</inkml:trace>
  <inkml:trace contextRef="#ctx0" brushRef="#br4" timeOffset="989371.4669">9627 17701 120 0,'0'0'85'0,"61"33"-4"16,-61-33 0-16,0 0-76 15,0 0-2-15,0 0-4 16,0 0 0-16,0 0-4 15,0 0 10-15,0 0-1 16,0 0 1-16,0 0 0 16,0 0-3-16,0 0 3 15,0 0-5-15,0 0 2 0,59-13 0 16,-59 13-9 0,0 0 9-16,0 0-2 15,0 0 7-15,68-1-14 16,-68 1 9-16,0 0-2 0,57-2 0 15,-57 2 1-15,0 0-28 16,0 0-55-16,68 25-6 16,-68-25 5-16,0 0-9 15</inkml:trace>
  <inkml:trace contextRef="#ctx0" brushRef="#br0" timeOffset="1.85625E6">5949 14955 40 0,'0'0'27'15,"0"0"-5"-15,0 0-4 16,0 0-3-16,0 0-2 0,0 0-3 16,0 0-3-16,13-7 1 15,-13 7-2-15,16-10 0 16,-16 10 1-16,23-16 1 16,-23 16-2-16,25-17 0 15,-11 5-1-15,1 1-2 16,2-5 0-16,0-2-1 15,2-2 1-15,1-1-1 16,2-4 0-16,1 1-1 16,1-7 1-16,5 2-2 15,0 0-2-15,1 2 2 16,-1 1 0-16,0-1 0 0,-3 6 0 16,-3 1 0-16,-3 6 1 15,-2 1 0-15,-18 13 2 16,20-13-1-16,-20 13-3 15,0 0-16-15,14 7-52 16,-14-7-4-16,2 28 7 16,-8-11 66-16</inkml:trace>
  <inkml:trace contextRef="#ctx0" brushRef="#br0" timeOffset="1.85755E6">5809 14654 17 0,'0'0'89'0,"-10"13"-3"0,10-13-2 16,0 0-75-16,0 0-8 16,-13 10 1-16,13-10 0 15,0 0-1-15,0 0-1 16,0 0 0-16,0 0-1 15,-10 16 2-15,10-16 1 16,-6 13-1-16,6-13 0 16,-3 20-2-16,3-20 1 0,-5 26 0 15,0-8 2-15,1 3-4 16,-2 2 2-16,2 3-1 16,-2-2 1-1,0 1 1-15,1 1-1 0,-1-5 0 16,1-2 3-16,1-3-1 15,4-16 0-15,-9 22 0 16,9-22-1-16,-4 13 1 16,4-13 0-16,0 0 0 15,0 0-2-15,0 0 1 16,0 0 0-16,0 0 1 16,0 0 2-16,0 0-4 0,0 0 2 15,0 0-1-15,0 0 0 16,0 0 0-16,0 0-1 15,4 16-1 1,-4-16-2-16,13 13 4 0,-13-13-2 16,16 21 1-16,-16-21-2 15,19 17 1-15,-19-17 1 16,19 15 0-16,-19-15 2 16,19 9-1-16,-19-9 0 15,18 4-2-15,-18-4 3 16,19 1 0-16,-19-1-1 15,22 2 0-15,-22-2-1 16,20 6-1-16,-20-6 1 0,17 7 0 16,-17-7 0-16,15 6-2 15,-15-6 1-15,0 0 0 16,0 0-1 0,13 4 3-16,-13-4 0 0,0 0 0 15,0 0 0-15,0 0 1 16,0 0 0-16,0 0 1 15,0 0 1-15,0 0-3 16,-13-6 0-16,13 6 1 16,0 0-1-16,0 0 0 15,-16-11 0-15,16 11-2 16,-12-13 1-16,12 13 2 16,-16-22-2-16,6 6 0 0,-1 2 2 15,-4-5 0 1,1 0-1-16,0 2 0 15,-4-2 0-15,2-1 0 16,0 1 0-16,3 0-1 0,0-1-2 16,3 3-2-16,0-5-3 15,7 3-8-15,-1-2-13 16,4 21-39-16,9-33-20 16,2 18 2-16,-5 1 31 15</inkml:trace>
  <inkml:trace contextRef="#ctx0" brushRef="#br0" timeOffset="1.86911E6">5711 17101 1 0,'-16'5'4'16,"16"-5"68"-16,-13 6-23 15,13-6-28-15,0 0-7 16,-16-6-5 0,16 6-2-16,0 0 0 0,0 0-3 15,0 0-1-15,-13-10 0 16,13 10 1-16,0 0 0 15,0 0-1-15,0 0 1 16,0 0-1-16,0 0 3 16,0 0 2-16,0 0-1 15,0 0-4-15,0 0 0 16,8-15 1-16,-8 15-3 16,13-15 1-16,-13 15-3 0,18-16 1 15,-18 16 0 1,23-14 3-16,-10 11 1 15,0-1-1-15,0 1-1 0,2 0-1 16,-1 0 3-16,2-3 0 16,0 2-1-16,0 1-1 15,0 0-2-15,1 4 2 16,-2-1-1-16,-1 0 2 16,-1-2-1-16,-13 2-3 15,20 0 2-15,-20 0 0 16,13-2-1-16,-13 2-6 15,0 0-14-15,0 0-60 0,16 17-1 16,-16-17-6 0,0 0 82-16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1-02T01:41:33.392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70C0"/>
    </inkml:brush>
    <inkml:brush xml:id="br4">
      <inkml:brushProperty name="width" value="0.05292" units="cm"/>
      <inkml:brushProperty name="height" value="0.05292" units="cm"/>
      <inkml:brushProperty name="color" value="#7030A0"/>
    </inkml:brush>
    <inkml:brush xml:id="br5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2618 1384 82 0,'0'0'94'16,"0"0"-8"-16,3-25-2 0,-3 25-78 16,0 64-4-16,5-8-1 15,1 38 0-15,-3 4 0 16,-2 17 1-16,1 11-1 15,-2-2 0-15,-2 9 0 16,2-32 2-16,2-6-4 16,1-3 3-16,1-8-3 15,-1-3 2-15,3-11-3 16,-3-10 2-16,0-10-2 16,-3-1-2-16,-6-13 3 15,-1-16-4-15,7-20 2 16,-28-7 0-16,8-19 4 15,-6-24 0-15,-1-11 1 0,-4-13 3 16,1-11-1-16,-2-8 4 16,5-1-1-16,4-14-2 15,5-2-2-15,10 7 0 16,6-12-1-16,12 2-3 16,8 5 3-16,16 0-5 15,11 6 3-15,13 27-3 16,5 21 3-16,6 21-1 15,-1 55-1-15,-4 20 4 16,-5 25 1-16,-16 26-1 16,-11 9 2-16,-15-1 1 15,-11-1-1-15,-10-4-1 0,-6-31 3 16,-9-8-4-16,-4-17 0 16,-5-16-1-16,-2-9 0 15,-5-15-2-15,1-9 3 16,-4-15-1-16,4-1 0 15,0-5-2-15,7-3 3 16,4 7 0-16,9 3-1 16,8 7 3-16,6 16-3 15,16 4-1-15,7 6 1 16,6 8 0-16,4 6-1 16,6-4 1-16,1 3-2 15,2 2-1-15,0-9 1 16,1-2-4-16,-1-4 4 0,-3-7 0 15,1-4 0-15,-1-8 0 16,0-3-2-16,-1-9 3 16,-1-4-1-16,-6-8 5 15,-4 3-4-15,-4 0-1 16,-4-12 2-16,-6 4-2 16,-3-4 4-16,-6 11-2 15,-4 0-1-15,-1 5 0 16,-5 8-1-16,2 3 1 15,4 15-3-15,-15 15 0 16,7 8 0-16,0 3 3 16,1 14 0-16,1 6 0 0,-1 2 2 15,1 5 0-15,-1-2 2 16,3-2-2-16,0-9 0 16,2 3-2-16,1-6-1 15,2-7 2-15,3-7-4 16,4-7 2-16,-8-16-2 15,21 20 4-15,-6-14-5 16,1-12 6-16,1-6-1 16,2-1 1-16,-2 0 1 15,0-1-3-15,-2-2 4 16,-1 0-3-16,-1 3 3 16,-13 13-4-16,19-10 2 15,-19 10-5-15,14 6 4 0,-14-6-1 16,19 24-3-16,-7-5 3 15,1-1-4-15,1 2 6 16,0 1-6-16,2-3 6 16,0-4-7-16,-1-7 7 15,1 3-2-15,-2-7-1 16,-1-4 2-16,0-3-3 16,-13 4 2-16,22-19 0 15,-22 19 3-15,17-19-3 16,-10 6 4-16,-7 13-2 15,9-13-2-15,-9 13 2 16,0 0 3-16,8-13-5 0,-8 13 3 16,0 0-3-16,15 17-4 15,-15-17 2-15,10 18 1 16,-1-5-1-16,-9-13-3 16,20 23 5-16,-20-23-4 15,23 13 4-15,-10-6 1 16,4-7-1-16,0 0 2 15,2-4-4-15,0-1 1 16,0-2-3-16,-2-2 2 16,0 2-2-16,1-3 2 15,-5-4 1-15,0-1 2 16,-13 15 0-16,17-10 0 16,-17 10 3-16,9-13-3 0,-9 13 4 15,0 0-1-15,0 0-5 16,4 18 0-16,-4-18 1 15,3 15-2-15,-3-15 0 16,10 22 0-16,0-8-3 16,-10-14 0-16,23 13 6 15,-8-11-2-15,2-5 0 16,-1 2 2-16,3-8-1 16,-2 3 2-16,2-1-2 15,-1 0 2-15,0 0 0 16,-1-2-3-16,-1-3 3 15,-3 2 1-15,0 10-4 0,-13 0 0 16,14-16 4-16,-14 16 1 16,0 0-3-16,0 0 0 15,0 0-3 1,0 0-1-16,0 0 5 0,0 0-1 16,0 0-2-16,0 0 2 15,0 0-4-15,16 13 3 16,-1-7 0-16,5 6 0 15,1-7-1-15,1 1 1 16,3 1 1-16,-4-5-7 16,1-1 9-16,-3-1-5 15,-2-3 4-15,-3-2-5 16,-1-1 2-16,-13 6 0 16,22-4-2-16,-15-9 1 0,-7 13-1 15,10-15 6 1,-10 15-5-16,2-14 5 15,-2 14-2-15,0 0 1 0,-18-21 2 16,18 21 3-16,-20-4-5 16,20 4-2-16,-21 10-2 15,10 5 0-15,4-2 2 16,4 7-6-16,5 12 4 16,5 1-5-16,6 16 3 15,4 1 0-15,5 4 1 16,2 6 2-16,4 8-3 0,-1 0 7 15,-2 4-8 1,-2-3 6-16,-4 1-6 16,-5-3 3-16,-5-9 0 15,-8-9-2-15,-4-8 3 0,-5-10-4 16,-7-12 7-16,-1-9-6 16,-8-16 7-16,-4-17-3 15,-2-8-2-15,0-20 6 16,1-11 0-16,3-7 0 15,7-6 0-15,3-2 2 16,11 1-5-16,6 11-5 16,13 12-18-16,1 1-57 15,11 18-7-15,-4-3-4 16,2 8-1-16</inkml:trace>
  <inkml:trace contextRef="#ctx0" brushRef="#br0" timeOffset="206.5844">3935 1948 145 0,'-19'-4'100'0,"0"-4"0"15,19 8-15-15,0 0-88 16,0 0-12-16,0 0-14 15,0 0-30-15,15 6-28 16,-12 13 0-16,4 5-4 16,-10-5 33-16</inkml:trace>
  <inkml:trace contextRef="#ctx0" brushRef="#br0" timeOffset="366.6517">3833 2107 111 0,'-29'-15'91'0,"3"8"1"15,-5-19-2-15,4 3-60 16,5 1-14-16,6 3-10 15,8-4-7-15,5 8-8 16,3 15-18-16,19-8-16 16,5 36-41-16,-6-2-3 15,6 13-1-15,-14-2-3 16</inkml:trace>
  <inkml:trace contextRef="#ctx0" brushRef="#br0" timeOffset="2767.2732">5208 2257 29 0,'-2'20'68'0,"4"-4"-1"16,-2-16-27-1,0 0-16-15,-19-2-4 16,13-11 4-16,-10-10-7 0,3-7-2 16,-4-9-7-16,0 0 5 15,1-12-5-15,3 11 1 16,0 3-1-16,3 5-2 15,4 12 3-15,6 20-1 16,0 0 0-16,9 28-5 16,4 23 0-16,2 8-4 15,6 6 2-15,2 9-5 16,3 5 2-16,0 3-3 0,-3 5 2 16,-2-1-2-1,-3-5 2-15,-5-4 0 16,-6-4-2-16,-3-6 3 15,-5-8-3-15,-4-13 8 0,-5-11-6 16,-3-18-1-16,-3-16 4 16,-7-17-3-16,-4-14 4 15,-5-16 0-15,-4-13 4 16,-1-13-6-16,1-9 9 16,4 0-2-16,3-4 0 15,9 4 1-15,11 8-1 16,12 9 0-16,13 9-8 15,11 13 0-15,14 5-8 16,2 4 2-16,6 14-3 16,0 9 2-16,-3 7-2 15,-7 10 4-15,-7 9 6 0,-13 6-3 16,-11 8 8-16,-9 5-2 16,-9-7 7-16,-5 3-4 15,-2-4 2-15,1-7-6 16,2-8 2-16,14-12-1 15,-18 6 2-15,18-6-2 16,0 0-3-16,21-10 4 16,-3-5-3-16,4-4 1 15,5 4-2-15,4-6 6 16,1-3-5-16,1-5 4 16,-4-1-3-16,-2-8 1 15,-4 1-1-15,-1-2 3 0,-9-9-1 16,-5-10-2-16,-2-4 0 15,-4-20 0-15,-2 4-1 16,-2 13 1-16,-1-7-2 16,-3 19 1-16,2 11-4 15,-2 20 3-15,6 22 0 16,-14 38-1-16,7 6 2 16,-2 11-1-16,2 17 3 15,-2-2 0-15,2 9 3 16,3-2 0-16,-1-4-2 15,7-11 2-15,1-7-1 16,2-5-4-16,1-8 2 16,4-6-5-16,3-15 2 0,2-1-4 15,-1-10 3-15,2-7-2 16,-2-3 4-16,1-10-2 16,-2-6 0-16,-2-2 7 15,-2 1-3-15,0-4 4 16,-4 6-3-16,1-1 2 15,-6 16-3-15,9-13 3 16,-9 13-2-16,11 13-4 16,0 0 2-16,0 3-2 15,2 0 1-15,0 1-3 16,4-5 3-16,2 2-1 16,1-4 1-16,1-10-4 0,-1 2 6 15,-2-8-4-15,3-8 3 16,-3-1 4-16,0-8-6 15,-2-4-1-15,-3 1 0 16,-3 3 5-16,-2-2-6 16,-2 6 5-16,-6 19-1 15,7-23-2-15,-7 23 3 16,0 0 0-16,-13 19 2 16,5-2-2-16,-4 2-1 15,-1 1 2-15,3 5-4 16,1-1-4-16,2-1 5 15,4 0-3-15,5-4 1 16,4-4-2-16,-6-15 2 0,26 18-4 16,-11-16 6-16,4-1-1 15,0-6 2-15,1-1 1 16,-1-3 1 0,-2-4-4-16,-1 4 2 0,-2-2 0 15,-2-2 3-15,0 0 2 16,-12 13-5-16,14-22 1 15,-14 22-3-15,0 0 6 16,17-13-6-16,-17 13 7 16,12 15-9-16,-5-2 1 15,-7-13 1-15,20 26-3 16,-8-12 3-16,2-2-3 16,2-1 6-16,1-5-7 0,1-3 7 15,0 1-2 1,-2-5 0-16,3-1 5 0,-3-6-3 15,0 3 3 1,-16 5-7-16,23-23 2 0,-13 9-1 16,-1-5 4-16,-2 6-4 15,0-3 2-15,-7 16 0 16,7-21 2-16,-7 21-3 16,0 0 1-16,0 0-1 15,6 28 0-15,-3-4 0 16,0 4-5-16,1 8 3 15,3 8-4-15,1-1 6 0,3 8-1 16,1 12-2-16,1-1-3 16,1 13 2-1,1 3 7-15,-1-2-11 16,-1 1 7-16,0 1-9 0,-3-2 2 16,-3-14 0-16,-4-7 3 15,-3-17-1-15,-3-11-5 16,-1-10 14-16,4-17-8 15,-23-11 10-15,6-22 1 16,-2-11 1-16,-1-19-1 16,-1-19 4-16,1-6-2 15,0-8 2-15,7-3-4 16,4 9-1-16,6 5 1 0,8 0 0 16,5 17 3-16,4 15-9 15,5 8 4 1,1 9-7-16,2 13 9 15,-2 7-10-15,-1 13 3 0,-2 12-4 16,-7 5-10-16,-1 8 4 16,-8 3-16-16,-1 5-2 15,-7-10-13-15,1 6-5 16,-12-16-39-16,2-3 3 16,-6-17-1-16,0-7 79 15</inkml:trace>
  <inkml:trace contextRef="#ctx0" brushRef="#br0" timeOffset="2927.3745">5995 1271 187 0,'-47'-73'101'16,"47"73"2"-16,0 0-16 15,0 0-112-15,0 0-48 16,-59-2-24-16,43 64 2 15,-2 23-18-15</inkml:trace>
  <inkml:trace contextRef="#ctx0" brushRef="#br0" timeOffset="8407.2483">7303 1375 92 0,'0'0'88'16,"0"0"3"-16,0 0-9 0,0 0-54 16,0 0-18-16,0 0-6 15,-3-19 1-15,3 35-6 16,0 22 3-16,1 9 0 15,1 5-4 1,-1 9 5-16,-1 8 3 0,0 9-2 16,0-10-2-16,-1-3 3 15,1-19-2 1,-2-9-1-16,-1-12-1 0,0-2 1 16,3-23-3-16,0 0 2 15,0 0 0-15,0 0 0 16,-10-24 1-16,10 0 2 15,3 3-1-15,2-7-2 16,0 5 1-16,5 6 1 0,5 0-2 16,5 5 0-1,5 1-1-15,3 9 0 16,7-2 1-16,1 10 1 16,2 4 1-16,-1 1-3 0,-2 9 2 15,-3-1 1-15,-7 6-2 16,-4 8 0-16,-5 10 1 15,-8 2-3-15,-3 0 0 16,-7 2 2-16,-4-5 0 16,-4 1-1-16,-4 1 2 15,-4-10 1-15,-3-6-4 16,-4-8 4-16,-2-1-2 0,-3-14 3 16,-1-2-2-16,0-3 0 15,2-7 0 1,1-3 0-16,7 6 1 15,2-2-1-15,4-6-4 0,15 12 3 16,0 0-2-16,0 0 3 16,0 0-2-16,0 0 1 15,18-14-2-15,-5 12 2 16,0 4 4-16,1-2-5 16,1 0 1-16,-15 0-2 15,20 7 4-15,-20-7-4 16,0 0 3-16,13 3-1 15,-13-3 0-15,0 0-2 16,0 0-1-16,0 0 3 16,0 0-2-16,0 0 1 15,0 0-5-15,-6 16-2 16,6-16-8-16,0 0-6 0,-17 3-14 16,17-3-54-16,-15-9-7 15,15 9 0-15,-20-23 4 16</inkml:trace>
  <inkml:trace contextRef="#ctx0" brushRef="#br0" timeOffset="8839.262">7407 1345 79 0,'0'0'69'0,"0"0"1"16,0 0-22-16,0 0-31 16,-22-59-1-16,22 59-3 15,0 0-1-15,0 0-1 16,0 0-11-16,-32-65 10 16,32 65 0-16,0 0 3 15,0 0-8-15,0 0 17 16,71-61-24-16,-71 61 14 15,0 0 1-15,68 3-2 16,-68-3-8-16,0 0-3 16,75 30 10-16,-75-30-19 15,57 22 22-15,-57-22-12 0,60 19 5 16,-60-19-8-16,0 0 4 16,77-5 1-16,-77 5-3 15,0 0 2-15,0 0 1 16,0 0-5-16,0 0 1 15,0 0-11-15,0 0-30 16,0 0-49-16,0 0-4 16,0 0-4-16,6 59-1 15</inkml:trace>
  <inkml:trace contextRef="#ctx0" brushRef="#br0" timeOffset="10604.5928">8054 1336 160 0,'-3'-69'85'15,"3"69"5"-15,0 0-20 16,0 0-63-16,0 0 0 16,0 0-3-16,41 26-1 15,-30 39 1-15,4 10-1 16,-1 7-4-16,1 5 3 0,2 3 0 16,0 6 0-16,1-5-1 15,0-12 1-15,1-17 0 16,-3-9-3-16,0-5 1 15,-5-3 0 1,-5-12-1-16,-1-9 0 0,-5-6 1 16,0-18 0-16,-8 17-1 15,8-17 1-15,-13-10 2 16,13 10-1-16,-8-26 0 16,8 10 0-16,3-4 0 15,2 0 1-15,8-6 2 16,5 1-3-16,3 5 1 15,5 0-2-15,5 3 0 16,0 4-1-16,2 5 3 0,2 10-1 16,-5 9-5-16,-2 7 4 15,-7 8-2 1,-6 0 2-16,-6 7 1 16,-7 3 0-16,-6 3-2 0,-6-6-6 15,-2-6 10-15,-1-2-6 16,0-11 7-16,13-14-8 15,-18 12 4-15,18-12-4 16,-6-30 3-16,10 5 6 16,5-7-7-16,2-4 4 15,7-1-5-15,2 4 5 16,3-5-2-16,3 3 4 0,3 12-4 16,1 2 0-1,-1 13 2-15,0 8-3 0,-3 8 3 16,-2 3-3-1,-2 8 4-15,-3 8-2 0,-5 2 0 16,-2 0-4-16,-2-2 5 16,-1-6-2-16,-1-5 0 15,-1-3 0-15,-7-13-1 16,15 11 1-16,-15-11 0 16,16-11 0-16,-8-4-1 15,0 2 2-15,-1-4-2 16,1-9 1-16,-2-4 0 15,3 1-2-15,0-6 3 16,-2 9 0-16,1 6-2 16,1 0 2-16,0 5 1 15,-9 15-3-15,17-8 4 16,-17 8-3-16,16 31 0 0,-7-12 0 16,-1 6 0-16,1 1 1 15,1 2-1-15,0 1 3 16,2-4-2-16,-1-6 1 15,1-6-1-15,1-5-1 16,0-3 0-16,1-7-1 16,1-4-1-16,-1-11-4 15,0-2 1-15,2-5 1 16,0-1 1-16,0-2 0 16,-2-8 3-16,-1 6-1 15,-1 6 2-15,-12 23 2 16,16-20-2-16,-16 20 1 0,0 0 0 15,11 22-1-15,-9-1-2 16,-1 7 2-16,1-1-3 16,1 1 5-16,-1 2-2 15,3-3-1-15,-1-2 0 16,3-5 2-16,2-1-1 16,0-3 1-16,-9-16 2 15,18 11-5-15,-18-11 1 16,16 2-1-16,-16-2 2 15,9-13-3-15,-9 13 1 16,-1-31-3-16,-5 8-1 16,-3-4 1-16,0 1 1 15,-1 0 3-15,0 3-1 0,0 0 1 16,3 3 1-16,3 4 0 16,4 16 0-16,2-21 0 15,-2 21 0-15,21-11-4 16,-5 4 1-16,4 2 0 15,3 0 2-15,1 7 0 16,4 3 0-16,-1-7-1 16,2-1 3-16,-2 2 0 15,-1-3 0-15,-1 1 0 16,-3 1-3-16,-4-6 0 16,-2-5 2-16,-3 14 0 15,-13-1 0-15,13-3-2 0,-13 3 1 16,0 0 1-16,0 0 1 15,-14 22 0-15,5-6-1 16,9-16-2-16,-17 29 3 16,8-15-3-16,3 6 3 15,1 5 0-15,2-5-1 16,3 0 1-16,1 2-2 16,3 0 1-16,2-8-1 15,1 2 1-15,5-3-2 16,1-5-4-16,6-5-8 15,-2-6-7-15,8-8-7 16,-4-11-14-16,10 8-38 0,-8-19-5 16,4 2-2-16,-11-9 3 15</inkml:trace>
  <inkml:trace contextRef="#ctx0" brushRef="#br0" timeOffset="10838.0447">9363 1639 147 0,'-26'-9'91'16,"2"-5"1"-16,24 14-7 16,-15-13-72-16,12-17-14 0,3 30-1 15,12-13-7-15,-12 13-4 16,21 8-8-16,-3 8-8 15,-7 3-8-15,7 10-15 16,-11 17-17-16,1-1-8 16,-12-15 5-16</inkml:trace>
  <inkml:trace contextRef="#ctx0" brushRef="#br0" timeOffset="11020.3846">9061 1906 72 0,'-57'-1'80'16,"11"-10"0"-16,2-4 3 15,17 0-34-15,4 2-21 16,10 2-8-16,6-4-8 0,7 15-5 16,7-17-13-1,-7 17-10-15,27 0-22 16,-27 0-41-16,29 7-7 0,-29-7 1 16,23 16-3-16</inkml:trace>
  <inkml:trace contextRef="#ctx0" brushRef="#br0" timeOffset="11187.4311">8917 1050 193 0,'0'0'98'0,"0"0"-12"15,0 0-39 1,0 0-140-16,10 60 1 15,-11-4-13-15,-9 10 3 0</inkml:trace>
  <inkml:trace contextRef="#ctx0" brushRef="#br0" timeOffset="23964.1892">10836 997 73 0,'0'0'84'0,"0"0"-7"0,0 0-7 16,0 0-57-16,0 0-7 16,0 0-1-1,0 0 2-15,0 0-2 16,0 0-6-16,0 0 4 0,0 0 1 15,0 0 3-15,0 0 2 16,0 0 1-16,-73-13-2 16,73 13-2-16,-67 32 5 15,67-32 1-15,-68 47-7 16,68-47 6-16,-59 78-9 16,35-20 6-16,2 20-8 15,6 8 4-15,2 14-3 0,2 5-2 16,4 9 5-16,0-3-2 15,4 3 2 1,3-21-1-16,6-11-1 16,7-8 4-16,5-11-6 0,8-14-2 15,8-10 4-15,4-6-2 16,5-10 0-16,0-1-1 16,0-8 0-16,-3-6-2 15,-6-3 3-15,-5 0 0 16,-7-2-5-16,-6-3-4 15,-15 0-14-15,15 0-35 16,-15 0-26-16,0 0-7 0,0 0-3 16,0 0 4-1</inkml:trace>
  <inkml:trace contextRef="#ctx0" brushRef="#br0" timeOffset="26227.6878">11136 1320 99 0,'15'-101'91'15,"-15"101"1"-15,10-63-12 0,-10 63-71 16,0 0-2-16,0 0 1 16,0 0 5-16,0 0-16 15,0 0 1-15,0 0-2 16,50 68 8-16,-40 2-9 15,3 8 4-15,2 9-1 16,1-8-5-16,0 5 9 16,1-3-1-16,2-6 2 15,-2-15 0-15,-3-18 0 16,2-12-1-16,-1-4 0 16,-1-7 0-16,-1-9-1 15,0-13 0-15,0-4 1 0,0-7-3 16,1-11 0-16,1-10 2 15,-2-1-1 1,3-4-2-16,-2-8 2 16,1 7 0-16,-1 6 0 0,0 3 1 15,1 16 0-15,-1 13 0 16,1 12 0-16,1 13 1 16,-2 11 1-16,2 9 0 15,-2 0-1-15,2 7 0 16,-1-6 2-16,-2 2-2 15,0-12 2-15,-2-7-3 16,-2-7-2-16,-1-6 1 0,-8-13 1 16,13 2-1-16,-13-2-1 15,15-24 0 1,-6-2 1-16,1 0 1 16,1-1 0-16,1 1-2 0,1 0-1 15,0 1 2-15,0 9 1 16,0 3-1-16,1 16-2 15,-2 13 3-15,1 0-2 16,-2 3 1-16,1 9-1 16,-2 7 2-16,-2-3-4 15,1 0 3-15,-3-6-1 16,0-11 0-16,-3 4 1 16,-1-6 2-16,-2-13-2 15,0 0 1-15,0 0 0 16,0 0-1-16,15-17 1 15,-15 17-2-15,13-28 3 16,-4 15-3-16,1-5 2 0,0 0-3 16,-10 18 2-16,21-15-1 15,-21 15 3-15,23-5-2 16,-23 5-1-16,24 13 1 16,-24-13-1-16,24 26 3 15,-9-14-3-15,0-1 3 16,3 1-3-16,0 1 2 15,4-6-1-15,1-1-1 16,2-2 2-16,-1-5-2 16,1-1 2-16,-2-4-2 15,0-2-1-15,-3 1 1 16,-3-6 1-16,-1-3-2 0,-6-7 0 16,-1 4 0-16,-3-6 2 15,-3 4 1-15,-5 0 0 16,1-2-2-16,-3 6 2 15,-1 3 1-15,5 14-3 16,0 0 2-16,-14 3-4 16,9 12 1-16,5 10-2 15,2 5 1-15,4 12 2 16,4 10 0-16,3 7 2 16,5 3 0-16,6 9 2 15,3 4-3-15,2 1 1 16,1 8-5-16,-4 4 0 15,-3-3-2-15,-7 2 0 0,-6-3 2 16,-8-9-2-16,-10-9 3 16,-7-8 2-16,-9-17 10 15,-6-16-6-15,-7-12 1 16,-5-16 2-16,-3-7-5 16,-3-17 5-16,4-12-4 15,3-12 0-15,7-4-7 16,8-2 4-16,10-5 0 15,13 4 0-15,10 0-8 16,16 13-14-16,2-2-30 16,12 15-26-16,-1-3-1 15,6 7-1-15</inkml:trace>
  <inkml:trace contextRef="#ctx0" brushRef="#br0" timeOffset="26527.1668">10904 1617 149 0,'0'0'95'16,"-19"-23"-1"-16,26 6-12 15,-7 17-81-15,48-65-14 16,-48 65-22-16,114-97-44 16,-25 56-6-16,10-4-3 15,19 4 7-15</inkml:trace>
  <inkml:trace contextRef="#ctx0" brushRef="#br0" timeOffset="28245.0269">13234 1167 107 0,'0'0'88'0,"-30"-68"-5"16,30 68 3-16,0 0-76 16,0 0-7-16,0 0-4 15,0 0-7-15,-59 29 9 16,59-29-10-16,0 93 14 16,7-27-9-16,3 18 15 15,3 8-8-15,4 10 11 0,2-1-5 16,3 2-3-16,-1-16 1 15,1-17-4-15,-2-8-2 16,-1-20-2-16,-2-10 0 16,1-18-1-16,-1-7-1 15,-1-20-1-15,0-5 0 16,-2-10 2-16,2-8 2 16,-3-1 1-16,0-5 1 15,-2 9 1-15,-3 1 1 16,-3 10 0-16,-5 22 0 15,0 0-2-15,0 0 2 16,11 26-4-16,-10 0 2 0,0 5-3 16,7 0-2-16,-1 4 2 15,2-8-2-15,1-5 2 16,1-6-1-16,2-6 0 16,0-3 0-16,0-10 1 15,-13 3 3-15,15-13-1 16,-11-3 0-16,-1-7 1 15,-5-6-4-15,-2-11 2 16,-3-2 2-16,0 0-4 16,-2 3 0-16,-3 5 3 15,5 2-1-15,-3 3-1 16,4 12 1-16,6 17-3 16,0 0 1-16,0 0 0 0,12 14 2 15,2-9-5-15,4 6 2 16,3 8 1-16,2-7 3 15,3-10-1-15,2 10 0 16,-2-9 2-16,1 0-2 16,-2-2 3-16,-5-4-1 15,-1 2 0-15,-5 4-1 16,-14-3 1-16,17 3 0 16,-17-3-3-16,0 0 3 15,0 0-2-15,-10 17 2 16,2 2-1-16,-5-1 1 15,0 7-1-15,-2 14 0 0,1 0 1 16,-1 1-1-16,2-5 0 16,3 1-2-16,3-14 2 15,3-1-2-15,2-6 3 16,2-15-2-16,0 0-1 16,15-12 0-16,-5-1 1 15,3-7 0-15,3-3-2 16,-1-6 1-16,3-1 0 15,-1-1 1-15,-1 10 2 16,-3-5-1-16,-1 8 0 16,-4 3-1-16,-8 15 2 15,0 0 1-15,0 0-2 0,10 23-2 16,-8-7 1-16,-1 5 1 16,3-5 0-16,4 9 0 15,0-1-2-15,2-4 1 16,2-2 2-1,-12-18 0-15,23 20 0 0,-10-17 2 16,-13-3-3-16,22-5 1 16,-22 5 1-16,21-36 1 15,-12 10-3-15,0 0-1 16,-2-2 0-16,-1 4 0 16,-3-2-2-16,-1 13 4 15,-2-2-2-15,0 15-1 16,0 0-1-16,0 0 1 0,11 20-2 15,-4-3-1-15,3 2 5 16,1 0-4-16,1 5 2 16,-1 1 0-16,2-9 3 15,-2-1 0-15,-3-2 0 16,-8-13 5-16,12 15-4 16,-12-15-1-16,0 0-1 15,14-17 1-15,-8 4-5 16,4-5 2-16,0-6 2 15,3 1-3-15,0-5 1 16,2 5 2-16,-2 10 1 16,0 3 0-16,-13 10 1 15,18 3-1-15,-9 13-2 0,-2 4 3 16,0 2-2-16,1 5-1 16,-1 2 2-16,0-3-2 15,0 0 2 1,2-4-2-16,-2-8 0 0,2-1-5 15,-9-13 0-15,13 13-7 16,-13-13-10-16,16-9-15 16,-13-11-47-16,8 0-4 15,-10-12-1-15,5 2-3 16</inkml:trace>
  <inkml:trace contextRef="#ctx0" brushRef="#br0" timeOffset="28411.5348">14140 1163 166 0,'0'0'94'0,"0"0"-18"16,0 0-23-16,0 0-128 16,0 0-18-16,-63 14 10 15,63-14-16-15</inkml:trace>
  <inkml:trace contextRef="#ctx0" brushRef="#br0" timeOffset="28695.4454">13116 1503 129 0,'-22'3'103'15,"22"-3"-7"-15,0 0-3 16,0 0-65-16,0-18-30 16,0 18-9-16,25-13-8 15,-11 4-5-15,-14 9-7 16,0 0-5-16,98-52-12 15,-98 52-30-15,104-35-1 16,-42 15 6-16,9 3 26 0</inkml:trace>
  <inkml:trace contextRef="#ctx0" brushRef="#br0" timeOffset="30195.0809">14957 1742 129 0,'10'-25'93'15,"-10"25"-7"-15,10-26-3 0,-10 26-71 16,3-23-9-16,-3 23-1 16,0 0-2-16,13 19 0 15,-6 2-2-15,0 10 1 16,2 9 0-16,3 0 2 16,1 12 1-16,1-8 2 15,1-8 2-15,0-5-2 16,0-2 0-16,-2-10-2 15,0-6-1-15,0-11 0 16,1-10-2-16,1-2 1 16,-2-7-3-16,0-5 3 15,0-8-1-15,-2 4 1 16,-1 1 3-16,-1 7-4 0,-3-7 4 16,-6 25 0-16,4-13-2 15,-4 13-3 1,0 0-1-16,6 20 1 0,-6-20 0 15,8 22-1-15,-2 4-1 16,-6-26 2-16,16 30 2 16,-16-30 0-16,20 26 2 15,-20-26-1-15,20 19-1 16,-20-19 3-16,21 4-3 16,-21-4-1-16,20-20 0 15,-10 7 0-15,0-8 1 16,-1 0-2-16,-1-5 2 0,0 2 0 15,-4 5 1-15,0 6 2 16,-4 13 0-16,0 0 0 16,0 0 0-1,0 0-2-15,0 0 1 0,9 20-2 16,-9-20-2-16,7 25 2 16,2-9-2-16,1 1 1 15,4-1-2-15,2 0 6 16,3 0-3-16,0-2 2 15,2-4 1-15,1-7-5 16,-3 1 2-16,-1-2-2 16,-2-2 0-16,-3-5-4 15,-13 5 3-15,21-13-4 0,-21 13 5 16,0 0-1-16,15-21 3 16,-15 21 1-1,0 0 1-15,6-17 0 16,-6 17 1-16,0 0 0 0,0 0-2 15,0 0 2-15,0 0-4 16,0 0-1-16,17-3 0 16,-17 3 0-16,21 10 0 15,-8-13-1-15,3 6 2 16,1 0-3-16,2 0 5 16,-2-1 0-16,0 3 0 15,1-11-1-15,-4 7 0 0,-1-2-4 16,-13 1-1-1,22-13 2-15,-22 13-3 16,13-19 4-16,-13 19-2 0,4-19 4 16,-6 5 0-16,2 14 4 15,-7-22 3-15,7 22 0 16,-16-13-1-16,16 13-2 16,-15-1-1-16,15 1-3 15,-16 24-2-15,10-9 1 16,3 12-3-16,2 5 1 15,5 8 0-15,2 8 1 16,4 10 3-16,3 4-5 16,7 4 2-16,3 16-4 15,2 6 3-15,1 3-6 16,1 12-2-16,-1-5 5 16,-2-3-6-16,-5-5 7 15,-7-1 0-15,-6-15 5 0,-9-14 0 16,-6-12 4-16,-10-19 7 15,-7-11-9-15,-7-10 7 16,-4-20-5-16,-7-18 5 16,-2-13-5-16,1-11-1 15,1-5 1-15,8-7-3 16,5-4 3-16,10 1-2 16,8 7-1-16,11 9-10 15,7 1-9-15,10 10-16 16,0 3-21-16,12 10-24 15,-8-4-2-15,4 8-1 16</inkml:trace>
  <inkml:trace contextRef="#ctx0" brushRef="#br0" timeOffset="30415.2823">15335 1290 125 0,'-40'-62'85'0,"40"62"10"16,0 0-23-16,0 0-72 0,-112-23-28 16,112 23-19-16,0 0-33 15,24 81-4-15,-24-81-1 16,20 54 33-16</inkml:trace>
  <inkml:trace contextRef="#ctx0" brushRef="#br0" timeOffset="30579.2715">15498 1085 197 0,'0'0'94'15,"0"0"-45"-15,0 0-47 0,0 0-95 16,61 66-17-16,-57-21 5 16</inkml:trace>
  <inkml:trace contextRef="#ctx0" brushRef="#br0" timeOffset="32196.3232">16486 1864 158 0,'15'7'93'0,"-15"-7"-9"15,-2-20-17-15,2 20-83 16,-13-23-1-16,5 10 2 16,-5 2 3-16,13 11 6 15,-26-18 3-15,13 15 8 16,13 3 5-16,-19 18 2 16,13-2-1-16,3 4-5 15,3 0-4-15,6 7-6 16,1 5-6-16,8-2-3 0,2-7 0 15,8 2-1 1,1-9 3-16,4-15 2 0,3-11 5 16,0-16 5-16,2-13 5 15,-5-18 0-15,0-31-1 16,-4-9-1-16,-2-7-1 16,-9 0 6-16,-3 12-6 15,-8 10 7-15,-2 12 3 16,-5 13 1-16,3 57-2 15,0 0 10-15,0 0-12 16,0 0-8-16,0 0 2 16,0 0-7-16,-45 52-4 15,45-9 1-15,2 23 5 0,2 9-10 16,2 6 11 0,1 3 1-16,0-6 2 0,5-6-2 15,1-6 1-15,1-7-1 16,2-23-1-16,1-10-2 15,1-11-2-15,2-12-1 16,0-15-3-16,-1 2 2 16,-2-10-1-16,-1 0 4 15,-2-6 1-15,-1 5 3 16,-3 3 2-16,-2 3 4 16,-8 15 1-16,0 0-3 15,0 0 0-15,0 0-3 0,0 0 0 16,15 10-3-1,-15-10 1-15,12 25-4 0,-12-25 1 16,19 19 2 0,-8-5 2-16,1 0-1 0,-12-14 1 15,23 16 0-15,-23-16-4 16,20-1 2-16,-20 1 0 16,17-12 0-16,-17 12-2 15,18-24 0-15,-18 24 1 16,13-22 3-16,-13 22 1 15,13-16 1-15,-13 16-1 16,0 0 2-16,16 2 1 0,-16-2-2 16,11 14-2-16,-11-14-3 15,19 25 2 1,-6-15 0-16,1-3 0 16,4 7-4-16,0-12 1 15,4 2 1-15,-2-4 0 0,0-1 2 16,-2-4-4-16,-2 1 0 15,-3-3 0-15,-13 7 4 16,20-17-1-16,-20 17 0 16,0 0 1-16,13-13 0 15,-13 13 4-15,0 0 0 16,0 0-1-16,0 0-3 16,0 0 0-16,0 0 1 15,13 17-1-15,-13-17 0 16,17 14-1-16,-4-2 0 15,0-3 0-15,4 1 0 16,4 3 2-16,2-2-3 0,1-2 1 16,2-5-1-16,-1-1 0 15,-1-7 2-15,-1 2-5 16,-2-6 1-16,-4-8 0 16,-6-4 3-16,-5 1 0 15,-3-1-1-15,-4-3 1 16,-5 5 0-16,-1-6 2 15,-3 11 2-15,10 13 2 16,-22-5-3-16,9 5-1 16,13 0 2-16,-22 18 1 15,14 0-3-15,-1 10 3 16,6-1-2-16,-1 1-1 16,4 14 0-16,5 1-1 0,1 12 1 15,6-2 0-15,4 8 3 16,1 4-4-16,2-1-2 15,2 4-3-15,0 3 1 16,-3 0-3-16,0-3 0 16,-5-5-4-16,-5-1 2 15,-5-7 1-15,-4-3 3 16,-6-9 0-16,-5-8 4 16,-5-14 0-16,-6-8 0 15,-5-10 3-15,-2-13 0 16,-2-9 0-16,2-14 1 15,0-6 1-15,4-13 0 0,7 3 2 16,4 0 1-16,11 2-1 16,7 2 1-16,6 3-2 15,9 10 0-15,7 6-4 16,4 10-2-16,2-1-4 16,4 1-5-16,0 3-10 15,-1 2-6-15,-6 1-12 16,-1 5-15-16,-27 5-27 15,20-4-1-15,-20 4 16 16</inkml:trace>
  <inkml:trace contextRef="#ctx0" brushRef="#br0" timeOffset="32350.4358">16987 2355 136 0,'-24'6'92'0,"3"-8"-13"16,21 2-24-16,0 0-136 16,0 0-9-16,18 0-6 15,-18 0 2-15</inkml:trace>
  <inkml:trace contextRef="#ctx0" brushRef="#br0" timeOffset="33130.3075">18017 1144 105 0,'0'0'92'15,"0"0"-1"-15,0 0-3 16,0 0-88-16,0 0-1 16,0 0-1-16,0 0 1 15,0 0 4-15,0 0-2 16,64-34 4-16,-64 34-2 15,0 0 3-15,86-2-3 16,-86 2 4-16,78 25 0 0,-78-25-14 16,95 49 10-1,-95-49-9-15,94 95 4 16,-49-27-5-16,-5 8 7 16,-8 8-10-16,-6-3 5 15,-11 7 7-15,-8-3-1 0,-10 4 0 16,-7-22 4-16,-12-1-2 15,-7-17 4-15,-4-1 0 16,0-4 1-16,0-15-5 16,-1-3-8-16,6-4-17 15,-1-13-34-15,9-1-30 16,-4-11-7-16,9 2-2 16</inkml:trace>
  <inkml:trace contextRef="#ctx0" brushRef="#br0" timeOffset="36052.3777">3131 2796 28 0,'0'0'77'16,"-14"16"-7"-16,14-16 0 0,0 0-59 15,0 0-5-15,-3 19-1 16,3-19 0-16,0 0-5 16,0 0-2-16,19 13 3 15,-19-13 1-15,26 6-1 16,-8-5 3-16,4-7 1 15,1 2 1-15,2-3 2 16,2 1 1-16,2-3-1 16,0 2-1-16,0 4-1 15,0-5-3-15,-1 2 2 0,0 4-4 16,4 1-2 0,-2-1 2-16,0 4-1 15,2-1 1-15,-2-2-2 0,3-1 3 16,-1 2-3-16,0 3 3 15,-2-3-1-15,2 0-1 16,-2-4 1-16,1 4-1 16,-3 0 1-16,1 6-2 15,-1 0 2-15,1-2-1 16,1 0 1-16,-1-1-1 16,1-1 0-16,3-10 0 15,3 10-1-15,3-8 1 16,3-1-1-16,3-5 0 15,1 1 1-15,2 5 3 16,-1-1-3-16,2 1 3 0,-1-6-1 16,-3 8-1-16,4 0 0 15,-3-1 0-15,0 3-1 16,2-7-1-16,-1 3 3 16,-1 3-2-16,3 0 0 15,5-10 0-15,-2 8 3 16,1 2-4-16,2-2 3 15,-2 5 0-15,4 6-2 16,0-7 1-16,1-1-2 16,-2 8 3-16,1-5-4 15,-3-3 3-15,3 3-2 16,-2-2 1-16,-1-5 0 16,3 6 1-16,-3-2 0 0,0 1-2 15,-1-6 4-15,1 8-3 16,0-4 3-16,0 0-3 15,2-2 4-15,-2 3-3 16,-1-2 2-16,0 2 0 16,1 0-3-16,-1-4 2 15,0-3 0-15,4 9-1 16,-1 6-3-16,3-12 3 16,3 13-3-16,-1-7 2 15,1 8 0-15,1 0 1 16,1 2 0-16,1-8 0 0,-2-4 0 15,-1 7 1-15,-1-21 2 16,-1 13-3-16,1-6 2 16,0 2 1-16,-1 1-2 15,-2 3-1-15,0-2 1 16,-2-1-2-16,-1 12 1 16,0-8-1-16,-2 8 0 15,0-9 0-15,-1 4 3 16,2-3 1-16,-4 0 0 15,4-1-4-15,-4 2 3 16,3-4-1-16,-1-2 1 16,0 3-3-16,0 0 0 15,-1 4-1-15,1-2 1 16,-2 5 1-16,4-2-1 0,-2 2 0 16,2-4 0-16,1 4 1 15,0-5 0-15,3 2 0 16,-1 0-2-16,3-4 2 15,0-3 2-15,4 0-1 16,-2 5 0-16,0-5-3 16,-2-2 2-16,1 5 1 15,-3 1-2-15,-1-1 0 16,-2-1 0-16,-4 5 1 16,-2-5 1-16,-4 6-1 15,-4-4 0-15,0 2 0 0,-4-2 1 16,-4 1-2-16,-1 7 0 15,-3-7 0-15,-6 4 1 16,-3-2 0-16,-1 1 1 16,-3 2-3-1,-3 0 3-15,-13-3 3 0,22 1-3 16,-22-1 1-16,16 0-1 16,-16 0-2-16,12 12-12 15,-12-12-27-15,13 4-48 16,-13-4-7-16,0 0-2 15,-31 18-7-15</inkml:trace>
  <inkml:trace contextRef="#ctx0" brushRef="#br0" timeOffset="38749.29">1726 4261 77 0,'0'0'93'0,"0"0"-5"15,-17-5-24-15,17 5-58 16,0 0-3-16,0 0-5 16,0 0 1-16,17-1-2 15,-1 0 1-15,6 5 0 16,5-4 3-16,3 3-2 0,6-3 0 15,2-2 2-15,1-5 1 16,0-3 1-16,-3-2-3 16,-6-5 1-1,-2-2 0-15,-4-2 0 0,-5-1 2 16,-3 2-1-16,-8 1 1 16,0 3-1-16,-8 16 3 15,1-20-2-15,-1 20 1 16,0 0 0-16,0 0-1 15,-17 2 1-15,17-2-2 16,-10 15-2-16,5 0-1 16,1-1 2-16,2 5 0 0,1 0 0 15,2 4-2-15,1 1 0 16,2 4 2-16,1 2 0 16,0-1 2-1,3 1-3-15,-3 1 0 16,3-3-1-16,-3-3 0 0,1-6 0 15,-2-1 0-15,-4-18 1 16,8 19-3-16,-8-19-2 16,0 0-10-16,0 0-16 15,0 0-52-15,0 0-5 16,0 0-2-16,-10-21 41 16</inkml:trace>
  <inkml:trace contextRef="#ctx0" brushRef="#br0" timeOffset="39583.1503">2453 4007 88 0,'9'14'98'0,"-9"-14"-9"0,0 0-8 15,17 7-83 1,-17-7-3-16,0 0-1 16,12-14 4-16,-12 14-2 15,8-22 10-15,-5 8 1 0,2-2 4 16,-4-3-1-16,0-1 3 15,-2-2-2-15,-2-2-8 16,-4-3 4-16,-2-1-5 16,-5 1-1-16,-3-4 2 15,-5 1 0-15,-1 4-4 16,-3 3 0-16,-4 3 2 16,-4 5-1-16,-2 0-1 15,-3 2 2-15,-5 2-1 16,-4 9 1-16,-5-4-1 15,-5 4 1-15,-6 2-1 16,-1 2 1-16,-1 9 1 0,1 5 0 16,2 9-1-16,1 4-1 15,2 8 1-15,6 5-1 16,6 7 5 0,3 4-5-16,6 4-3 0,6-1 1 15,6 5-1-15,7-4 2 16,9 5-2-16,9 5-1 15,7 0-6-15,8 4 6 16,5-2 1-16,8-1 3 16,5-1 2-16,8 0-3 15,6-5-2-15,10-8 2 16,10-4-2-16,8-9 4 16,8-4-3-16,3-5-1 0,2-12-5 15,2-7 8-15,-1-7-1 16,-5-9 1-16,-5-8 1 15,-8-7-2-15,-1-13 1 16,-3-8-2-16,-5-9 4 16,-1-7-4-16,-4-8 4 15,-6-10-2-15,-4-3 3 16,-6-3-2-16,-9 2 4 16,-8 1-1-16,-10 1-2 15,-14 5 0-15,-12 8-1 16,-15 9-9-16,-16 4-20 15,-10 16-58-15,-21 0-9 0,-12 14-7 16,-18 4 29-16</inkml:trace>
  <inkml:trace contextRef="#ctx0" brushRef="#br0" timeOffset="44762.8627">3401 3811 90 0,'-19'-9'90'0,"19"9"-1"16,0 0-40-1,-15 17-41-15,16 5-3 16,2 11 2-16,5 13-7 15,3 8-2-15,2 8-1 0,2 10-1 16,6 6 2-16,-1-2 0 16,3-4 0-16,0-10-10 15,0-1-6-15,-6-13-14 16,4-4-26-16,-14-21-26 16,-7-23 0-16,0 0 50 15</inkml:trace>
  <inkml:trace contextRef="#ctx0" brushRef="#br0" timeOffset="45952.8536">3361 4173 50 0,'-36'-55'85'0,"11"12"2"15,2-2-31-15,13 2-33 0,10-1-9 16,6 4-3-16,14 1-5 16,9 3 1-16,13 7-5 15,10 5-1-15,8 8 0 16,7 13 2-16,3 10-2 15,2 10-2-15,-2 14 1 16,-5 9 2-16,-9 9-5 16,-9 7-7-16,-8 8-2 15,-10-5-3-15,-11 3 1 16,-13-4 1-16,-9-2 1 16,-12-10-2-16,-8-4 8 15,-11-10 8-15,-8-8 2 16,-6-4 5-16,-5-15 0 0,1-2 1 15,-2-13 0-15,3-2-1 16,4-5 2-16,8 2-4 16,8-3-1-16,9 0-2 15,10 5 0-15,13 13-4 16,12-20 2-16,12 13-3 16,14 4-4-16,7-4 1 15,14 1 1-15,4 0-1 16,8-2 0-16,3-3 1 15,-1 0 1-15,4 2 0 16,-1-2 3-16,-2-1-1 16,-9 2 1-16,-6 0-2 15,-6 1 4-15,-10 5-3 0,-9 0 2 16,-11 2 0-16,-10 4 0 16,-13-2 2-16,-3 15 0 15,3-15-1-15,-31 24-2 16,10-10 2-16,-4 9-1 15,-4 2-2-15,-4 3 0 16,0 4 0-16,0 4-2 16,3 0 1-16,4 0 0 15,4-1 0-15,3-9 0 16,6-4 1-16,6-9 0 16,7-13 0-16,0 0-1 15,0 0 2-15,9-19 0 0,-1-1 0 16,4-5 1-16,1 1-1 15,1-4 0-15,2 2 1 16,0 5-2-16,1 3 1 16,-2 8 0-16,-1 7-1 15,1 9-2-15,-2 6 0 16,1 6 0-16,0 4-2 16,4-2 2-16,-2 3-1 15,1-1 0-15,0-5-1 16,3-1 3-16,-1-4 1 15,1-8 0-15,2-5 0 16,-2-10 2-16,3-6-1 16,-2-12 0-16,-1-5 2 0,-4-12-1 15,-2-6-1-15,-5-8 0 16,-4-7-2 0,-3-1 0-16,-4 3 7 0,-3 3-3 15,-1 7 3-15,-3 7 0 16,2 12 0-16,-2 12 0 15,2 11 0-15,7 13-4 16,-13 8-4-16,10 16 1 16,2 7-5-16,4 8-1 15,0 5-2-15,2 5 0 16,3 3 2-16,3 2 3 16,-1 1-1-16,0-10 0 0,-1-5 4 15,-3-4-3-15,-3-5 3 16,-3-11 2-16,-5-6 0 15,5-14 1-15,-18-1 1 16,18 1 1-16,-22-23-2 16,10 5 3-16,4-2-1 15,1 3 0-15,4-2-2 16,6 5-1-16,4 1-3 16,-7 13 0-16,26-18-6 15,-3 17-6-15,1 0-6 16,7 2-8-16,-4-1-11 15,6 4-15-15,-8-2-29 16,2-1 0-16,-8-5 83 16</inkml:trace>
  <inkml:trace contextRef="#ctx0" brushRef="#br0" timeOffset="46169.0809">4162 3798 79 0,'-26'15'96'15,"13"6"-2"-15,13-21-11 16,-16 16-84-16,26-3-12 0,3 0-10 16,8 11-19-16,0-8-41 15,7 13-5 1,-2-3 0-16,9 1 75 15</inkml:trace>
  <inkml:trace contextRef="#ctx0" brushRef="#br0" timeOffset="46368.9257">4522 4924 21 0,'2'32'73'0,"-4"-13"-59"15,2-19-11-15,-7-17-85 16,6 4 54-16</inkml:trace>
  <inkml:trace contextRef="#ctx0" brushRef="#br0" timeOffset="47803.3206">5248 4054 67 0,'7'21'93'16,"-7"-21"-11"-16,12 14-13 15,-12-14-89-15,17 9 1 16,-17-9-1-16,22 8 5 16,-22-8 2-16,23 8 4 15,-23-8 10-15,24-3 4 0,-24 3 4 16,22-25-3-16,-16 11 1 16,-2-4 1-16,-4-3-3 15,-4-1 1-15,-3 8-2 16,-5 1-3-16,-2 8 2 15,-2 5 2-15,-3 5 0 16,3 9 3-16,0 3-4 16,2 8-1-16,2-2-1 15,4 6 3-15,2 3-2 16,4-1 0-16,5-2-1 16,4 2-5-16,5 2 3 15,4-3-1-15,3-1 1 0,4-6 0 16,6-6-3-16,4-7 1 15,1-2 0-15,4-11 2 16,1-10-2-16,0-3 2 16,0-7-2-16,0-2 3 15,-8-5-2-15,-2 3 3 16,-6 1 0-16,-5 3 1 16,-7 4 3-16,-1 3-3 15,-10 16 2-15,-1-16-2 16,1 16 0-16,-17 9-1 15,4-1 0-15,1 7-2 16,-1 2-3-16,-1 3 0 16,2 8 1-16,-1 1 0 0,4-1 1 15,1 4-1-15,2-2 0 16,2-2 3 0,2-1-2-16,2-4 0 0,3-10 0 15,-3-13-1-15,13 13-1 16,-13-13 1-16,17-11 3 15,-6-5-3-15,-3-9 3 16,1-1-1-16,-2-1 3 16,-3 1 0-16,-1-1-1 15,0 1 1-15,-3 4-3 16,0 6 1-16,0 16 1 16,2-16 0-16,-2 16-2 0,0 0 2 15,0 0-2-15,13 29 0 16,-9-7 0-16,0 2-1 15,2 5 1-15,0 1-1 16,1-1 2-16,0-3-3 16,2-3 4-16,0-4-1 15,4-9 0-15,1-5 1 16,2-8-2-16,3-5 0 16,1-7 0-16,0-6 0 15,-1-2 1-15,-3-3-1 16,-2 0 0-16,-2 2 3 15,-5 1 0-15,-3 4 1 16,-1 6-1-16,-3 13 0 16,3-13-2-16,-3 13-1 15,0 0 1-15,0 0-3 0,0 0 0 16,10 17 0 0,-6-2 0-16,4 1 0 0,0 1 2 15,2 3-1-15,3-1 0 16,0 1 4-16,2-4-3 15,-1-5 0-15,1-8 0 16,-1-4 1-16,2-6-3 16,-2-11-1-16,1-5 0 15,-4-6-2-15,1 1 4 16,-4-3 0-16,0 2 2 16,-3 3 0-16,0 6 3 0,-2 4 3 15,-3 16-1 1,0 0 0-16,0 0-2 15,0 0 1-15,3 18-2 0,-1 2-2 16,3 0 2-16,1 5-5 16,5-2-4-16,2-3-1 15,9-6-1-15,4-6-2 16,4-4-4-16,2-10 0 16,4-5-6-16,-3-11-2 15,4 0-10-15,-5-12-24 16,-3-2-25-16,-10-12 1 15,1 6 73-15</inkml:trace>
  <inkml:trace contextRef="#ctx0" brushRef="#br0" timeOffset="48220.5861">5565 3828 42 0,'0'0'93'16,"0"0"-2"-16,0 0-2 15,6-22-73-15,0 3-7 16,0-5-3-16,0-1-3 16,2 4 1-16,2-1-2 15,2 5-3-15,1 2 3 16,-13 15-1-16,26-4-1 15,-10 16-1-15,0 5-8 16,8 9-15-16,-5-7-55 16,14 18-8-16,-3-9-10 0,9-7 38 15</inkml:trace>
  <inkml:trace contextRef="#ctx0" brushRef="#br0" timeOffset="49920.2409">6596 4222 17 0,'-10'17'79'16,"8"-4"0"-16,2-13-41 16,-4 16-31-16,4-16-6 0,0 0 3 15,19 12-3-15,-19-12 4 16,27-11-2-16,-8 1 3 15,4-10 0 1,3-2 1-16,1-12 4 0,3-7-5 16,-2-8 7-16,1-4 1 15,-6-3 0-15,-2-3-2 16,-8-2-2-16,-4 6 2 16,-6 2-4-16,-4 7 1 15,-4 4-8-15,-3 1-3 16,-3 12-3-16,-2 6 1 15,-1 6 1-15,-3 8-2 16,-1 11 1-16,0 9 6 0,-3 14-1 16,1 8 1-1,0 9 2-15,3 6-2 16,2 8-2-16,5 3 4 16,3 2-6-16,6-2-4 0,3-4 3 15,6-3-3-15,5-5 2 16,3-4-2-16,4-6 4 15,-2-9-5-15,4-5 5 16,0-5 1-16,-2-8 0 16,-1-4 0-16,-3-8 1 15,-1-6 1-15,-2-7-1 16,0-4 1-16,0-5 1 0,-1-5-1 16,-2 0 2-1,2 0 0-15,-2 0 1 16,-3 8-1-16,0 5 0 15,-7 16-2-15,13-16 0 0,-13 16 0 16,10 14-4-16,-4 2 3 16,1 5-2-16,0 0-1 15,4 5 0-15,0 2 1 16,2-2 1-16,0-2-1 16,3-4 3-16,0-1-2 15,0 0 0-15,0-8 2 16,-2-1 0-16,0-10-2 15,-1 3 0-15,0-6 1 16,-13 3-3-16,25-26 2 16,-14 5 2-16,1-2 0 15,-2-6 0-15,-1 4 4 16,-1 1-1-16,-2 5 1 0,-3 5-1 16,-3 14 2-16,1-13-2 15,-1 13-3-15,0 0 1 16,-5 17-3-16,3-3 0 15,1 1-2-15,1 2 2 16,0 2-1-16,3 2 0 16,0-2 1-16,4-1 0 15,0-4 0-15,-7-14 1 16,17 23 2-16,-17-23-2 16,19 10-1-16,-19-10-3 15,16-1 0-15,-16 1-1 16,0 0 0-16,11-22 1 0,-11 9 0 15,0 13 2-15,-7-29 2 16,2 13 3-16,-1 1 1 16,-3 0 4-16,9 15-4 15,-14-17 3-15,14 17-2 16,-13-10-3-16,13 10 1 16,0 0-4-16,0 0-4 15,0 0-3-15,0 0 1 16,8 14-3-16,-8-14 3 15,19 10 0-15,-6-7 2 16,3 0 2-16,3-2 5 16,2-6 2-16,5 2-1 0,2-6 2 15,3 0-2-15,0-1 5 16,-2 2-4-16,-3 2 2 16,-6 2 0-16,-6 5 0 15,-14-1 0-15,10 19-1 16,-10-19-2-16,-8 29-3 15,0-12 2-15,0 2-1 16,2 2 0-16,2-5-1 16,4-16 1-16,-3 23-1 15,3-23-1-15,10 13 1 16,-10-13-1-16,20 6-7 16,-20-6-8-16,26 2-13 15,-13-8-31-15,7 0-28 0,-5-6-1 16,5-2 22-16</inkml:trace>
  <inkml:trace contextRef="#ctx0" brushRef="#br0" timeOffset="50254.0556">7176 3571 113 0,'-13'-16'101'16,"13"16"-2"-1,-3-32-9-15,6 12-78 0,11 3-10 16,6 1-1-16,2 0-2 15,2 6 1-15,2 7-3 16,-4 12-2-16,-3 14-1 16,-8 12-6-16,-6 11-16 15,-18 1-61-15,-3 18-10 16,-22-4 6-16,-9 1 12 16</inkml:trace>
  <inkml:trace contextRef="#ctx0" brushRef="#br0" timeOffset="69962.5667">8595 3171 60 0,'0'0'81'16,"2"-15"-10"-16,-2 15-22 15,-2-19-34-15,2 19 2 16,0 0-10-16,0 0 0 16,-14-13-5-16,14 13-2 15,-13 4 2-15,13-4-1 16,-16 25 1-16,6-4-4 15,0 1 10-15,-2 4-9 16,-2 3 10-16,0 5-5 16,-4 7 5-16,2 8-7 15,-2 7 4-15,0 5-2 0,0 11-4 16,2 6 1-16,1 10-4 16,5 3-3-16,1 0 0 15,5-1 0-15,3-6 2 16,4 3-2-1,5-2 0-15,4-3 0 0,5-7 2 16,3-3 0-16,3 0 7 16,5-8-6-16,-1-5 4 15,2-8-1-15,-2-11 5 16,-1-4-5-16,-2-9 5 16,-4-5-3-16,-4-7 0 15,-2-4-1-15,-14-11-2 16,17 12-5-16,-17-12-8 0,0 0-24 15,21-3-45-15,-21 3-4 16,0 0-2-16,-12-22 89 16</inkml:trace>
  <inkml:trace contextRef="#ctx0" brushRef="#br0" timeOffset="133973.1679">8802 4131 1 0,'-13'13'65'0,"13"-13"2"16,0 0-42-16,-12 17-13 15,12-17-3-15,-13 10-2 16,13-10-4-16,-16 10-1 16,16-10-1-16,-18 9 2 15,18-9 3-15,-21-1 3 16,21 1 2-16,-17-12 2 0,17 12 0 15,-14-23 1-15,9 6-2 16,4 1-1-16,1 0-3 16,1-3-3-16,4 3-2 15,2 0 0-15,-7 16 0 16,27-18 0-16,-11 18-2 16,3 0-1-16,0 4 1 15,1 6 0-15,0 2 0 16,0 4-1-16,-7-1-2 15,0 4 2-15,-3-4 1 16,-2 3 1-16,-4-3-2 16,-1 1 0-16,-2-3 0 15,-2 0 2-15,1-13-1 0,0 0 0 16,0 0 0-16,0 0 0 16,0 0 1-16,0 0-1 15,13-25 1-15,-7 8-2 16,1-3 5-16,0 1-2 15,0 3-1-15,2 3 0 16,-9 13 1-16,13-17-1 16,-13 17-2-16,14 1 2 15,-14-1-4-15,13 17 1 16,-13-17 0-16,18 21 1 16,-18-21-2-16,23 21 1 15,-9-14 3-15,0-1-4 0,4-3 2 16,2-3-1-16,-1-3 1 15,2-4-1-15,1 0 1 16,1-3 1-16,-1-2-1 16,-2 1 3-16,0-1-2 15,-4-1 1-15,0 3 0 16,-6-3-3-16,0 0 3 16,-10 13 4-16,10-20-6 15,-10 20 7-15,2-15-8 16,-2 15 6-16,0 0-5 15,0 0 4-15,-15 16-1 16,7 0-8-16,0 3 5 16,3 1-6-16,0 2 5 0,1-1-4 15,4-3 3-15,1-5-2 16,7 0-1-16,-8-13 5 16,24 5-4-1,-9-6 3-15,2-8 2 0,0-1-1 16,3-3 1-16,-1 3 2 15,1-3 0-15,-1 2-1 16,-3 2 2-16,1 5-3 16,1 4 0-16,-1 7 1 15,-1 1-2-15,1 5-2 16,-2 6 0-16,0 3 0 16,-2 4-1-16,0 3 1 0,-3 11-2 15,-4 6 0-15,-1 13 1 16,-4 6 0-16,-4 15 3 15,-3 2-2 1,-5 5 3-16,-2 1-4 0,-3-11 4 16,-1-6-3-16,-1-16 4 15,0-10-1-15,-1-19 0 16,0-13 0-16,0-15 0 16,-2-12 1-16,-2-11 2 15,-5-11-6-15,2-10-1 16,5-9 3-16,3-5-8 15,8-5 0-15,14 4-22 16,5-10-51-16,21 15-9 0,5-5 6 16,10 14 55-1</inkml:trace>
  <inkml:trace contextRef="#ctx0" brushRef="#br0" timeOffset="134408.3978">9167 3839 70 0,'3'-17'90'0,"-5"-10"-7"16,9 2-14-16,1-1-60 15,-1 7-3-15,0 5-1 16,-7 14-1-16,16-16-2 16,-16 16-3-16,20-1-2 15,-20 1 0-15,25 16 0 16,-12-5 2-16,1 2 1 0,-1 4 2 15,-1 1 1 1,1-1 1-16,-3-1 2 16,1 0 0-16,-11-16-2 15,25 17-2-15,-11-15-2 16,2-8-7-16,9-3-18 16,-4-18-53-16,11 1-1 0,-3-15-4 15,4 7 2-15</inkml:trace>
  <inkml:trace contextRef="#ctx0" brushRef="#br0" timeOffset="135193.3878">9968 3372 117 0,'0'0'98'0,"0"0"-4"0,-16 3-10 16,16-3-76-16,-8 17-12 16,14 3 0-16,3 11-1 15,4 9 0-15,3 5-3 16,5 10 1-16,2 2 3 15,2 5 0-15,-2-5 2 16,0-3-2-16,-3-6 6 16,-1-9-5-16,-3-4 5 15,-2-11-2-15,1-5 5 16,-15-19-3-16,23 16 0 16,-23-16 2-16,20-16-5 15,-10-1 5-15,2-5-3 0,-4 0 3 16,3-1-5-16,-4 3 7 15,0 3-2-15,-7 17 1 16,0 0-2-16,14-5-1 16,-11 21-2-16,2 4 1 15,0 9 4-15,3-4-7 16,-1 5-1-16,1-1 0 16,3-6 2-16,-4-4-1 15,-7-19 1-15,17 17 1 16,-17-17-7-16,13-6 8 15,-13 6 4-15,13-26-2 16,-7 11-2-16,0-1 0 16,-1 0 3-16,1 3-2 0,0 0 3 15,-6 13-5-15,11-15-2 16,-11 15 2 0,13 0 1-16,-13 0-4 0,18 8-2 15,-18-8-8-15,20 20-17 16,-8-4-8-16,-12-16-47 15,20 21-4-15,-20-21-9 16,13 9 57-16</inkml:trace>
  <inkml:trace contextRef="#ctx0" brushRef="#br0" timeOffset="135339.5543">10582 3714 89 0,'3'-17'104'0,"-6"-5"-3"16,3 22-3-1,0 0-61-15,-16-12-73 16,13 31-48-16,-7-3-9 0,3 11-7 16,-6-1-9-16</inkml:trace>
  <inkml:trace contextRef="#ctx0" brushRef="#br0" timeOffset="135489.6916">10487 4389 99 0,'-7'29'91'0,"10"0"-28"0,-3-29-55 16,-9-28-87-1,5 1-26-15,4-2 29 16</inkml:trace>
  <inkml:trace contextRef="#ctx0" brushRef="#br0" timeOffset="135695.1207">9996 3841 92 0,'-44'-4'90'16,"2"-8"-4"-16,14 6-24 0,5-1-40 16,23 7-5-1,-16-13-2-15,16 13-10 16,29-22-11-16,2 2-22 15,23 4-52-15,7-23-3 0,20 0-3 16,1-7-3-16</inkml:trace>
  <inkml:trace contextRef="#ctx0" brushRef="#br0" timeOffset="137191.6507">10900 3989 106 0,'-28'2'93'0,"9"2"2"16,-2-12-42-16,5 0-33 15,4-5-16-15,2 0 3 16,6-5-8-16,3-3-3 16,5-2 2-16,3 0 1 15,6 0 1-15,6-1 1 0,5 2 3 16,4 3 0 0,2 8-1-16,0 5-1 15,-1 7-2-15,-1 8-1 16,-5 8-1-16,-5 8 0 0,-6 2-2 15,-5 4 3-15,-2 0-3 16,-4 0 1-16,-1-7 1 16,0-6-8-16,-1-4 8 15,1-14-7-15,0 0 11 16,0 0-3-16,14-25 4 16,-7 7 2-16,2-4 0 15,0 2 9-15,2-3-6 16,1 5 6-16,-12 18-13 15,24-14 3-15,-24 14-4 16,25 7-1-16,-11 8-2 16,3 2 0-16,-1 0-2 15,3 1 1-15,4-4 0 0,0-4 1 16,3-3 2-16,-1-8 0 16,2-8 2-16,1-10 3 15,-2-7 1-15,-2-7 1 16,-4-11 3-16,-2-8-4 15,-5-12 2-15,-6-4-1 16,-9 1 0-16,-3 4-3 16,-7 4 0-16,-1 9-2 15,-3 11-2-15,-3 10 2 16,2 12-3-16,1 9-2 16,2 13 0-16,14-5-1 15,-18 26 1-15,13 1 0 0,3 12 2 16,2 13-1-16,0 7 0 15,3 8 2-15,1-1-1 16,2 2 1-16,0 1-3 16,-2-7-2-16,5-10 0 15,4-10-3-15,4-12 4 16,3-8 0-16,5-9 1 16,2-7-4-16,2-14 9 15,4-5 3-15,-2-5-1 16,-4-5 8-16,-1-3-3 15,-4 2 1-15,-5 3-1 16,-2 1 4-16,-15 20-6 16,17-21-3-16,-17 21 2 0,0 0-6 15,9 15 0-15,-8-1 0 16,2 9-3-16,1-1-5 16,2 1 3-1,3 2 0-15,1-5 0 0,1-4 1 16,4-3 4-16,-1-5-3 15,1-9 4-15,0-3 1 16,1-7 3-16,-1-6 1 16,1 1-2-16,-1-2 1 15,1-1-3-15,-1 0 4 16,-2 2-4-16,-13 17 6 16,23-19-8-16,-23 19 1 0,20-1-1 15,-20 1 0 1,19 17-1-16,-9-4 0 0,1 6-3 15,2-4-4 1,0 1 3-16,2-1-4 0,1-4 5 16,0-6-5-16,-1-7 11 15,3-4-3-15,-2-4 6 16,-2-3 5-16,0-4-3 16,-1-2 4-16,-2 0-2 15,-11 19 5-15,14-23-11 16,-14 23 0-16,7-17-2 15,-7 17-3-15,0 0-1 16,0 0 1-16,0 0-3 16,7 15 0-16,-7-15 3 0,9 15-2 15,-9-15 4 1,17 15 1-16,-17-15 0 16,23 11 0-16,-10-2 0 0,2-3-3 15,1 1 4-15,0-1-6 16,2 1 7-16,3-3-5 15,2-1-1-15,1-1 2 16,7-8 1-16,0 0 2 16,7-3-6-16,-1-2 9 15,1-1-6-15,-2 4 8 16,-3-4 0-16,-3 6-1 16,-7 1 1-16,-5 3-2 15,-18 2-4-15,14 9-14 16,-11 7-28-16,-16-3-46 0,9 7-3 15,-11-9-2-15,7 7 37 16</inkml:trace>
  <inkml:trace contextRef="#ctx0" brushRef="#br0" timeOffset="137407.0537">12249 3516 115 0,'-22'-10'97'16,"22"10"-7"-16,-17-19-9 15,21-9-74-15,9 10-32 16,0-5-18-16,10 16-23 0,-8-8-14 16,13 18-3-16,-10 2 3 15</inkml:trace>
  <inkml:trace contextRef="#ctx0" brushRef="#br0" timeOffset="137557.299">11775 3538 195 0,'-18'-2'36'0,"-4"-9"-28"0,22 11-44 15,6 23-73-15</inkml:trace>
  <inkml:trace contextRef="#ctx0" brushRef="#br0" timeOffset="141139.5805">13286 3881 29 0,'0'0'85'0,"0"0"-3"16,-9 15 1-16,9-15-54 15,0 0-18-15,0 0-5 16,0 0 1-16,0 0-3 16,0 0-2-16,0 0 0 15,0 0-4-15,0 0 3 16,0 0 1-16,0 0-1 15,0 0 0-15,0 0 1 16,13-6-1-16,-13 6-1 0,15-2 2 16,-15 2-1-16,24-4-2 15,-9 1 0-15,4-1 1 16,1 1-1-16,3-1 0 16,4 1-1-16,4 0-1 15,0-3 3-15,4 5 0 16,2-1 0-16,4-1 1 15,4-1-1-15,4 3 2 16,3-2 1-16,4 0-1 16,6 0 0-16,3 2-1 15,3-2 1-15,-2 1-3 16,2 1 3-16,0 1-4 16,-6-2 3-16,-2-1-1 0,-5 2 0 15,-4-2 0-15,-5 2-2 16,-4-5 3-16,-5 2 0 15,-7-4 3-15,-2 3-2 16,-8 0 1-16,-1 1 0 16,-5 0 2-16,-14 4-1 15,19-6 0-15,-19 6-1 16,0 0 0-16,13 0 0 16,-13 0 0-16,0 0 1 15,0 0-3-15,0 0 2 16,0 0-2-16,0 0 1 15,0 0-1-15,0 0 0 0,0 0-1 16,0 0-3-16,0 0-1 16,0 0-4-16,0 0-5 15,0 0-12-15,0 0-17 16,0 0-43-16,0 0-3 16,0 0 0-16,-13-7 42 15</inkml:trace>
  <inkml:trace contextRef="#ctx0" brushRef="#br0" timeOffset="141660.0365">14746 3502 155 0,'-8'27'91'15,"8"-27"-2"1,0 0-20-16,0 0-92 15,0 0 6-15,13 12 0 0,-13-12 5 16,14 6 2-16,-14-6 9 16,14 10 8-16,-14-10 5 15,13 10 0-15,-13-10-1 16,15 14 0-16,-15-14-5 16,22 13 0-16,-7-6-4 15,3 2 2-15,0-3-4 0,1 2 0 16,0-5-1-16,0 0 1 15,-2-3 1 1,-3 6 0-16,-14-6-1 0,22 6-1 16,-22-6 4-1,0 0-2-15,0 0 1 0,0 0-1 16,12 13 1-16,-12-13-2 16,0 0 1-16,0 0-2 15,-2 14 0-15,2-14 1 16,0 0-1-16,-4 16 3 15,4-16-4-15,-4 13 3 16,4-13-2-16,0 0 1 16,-16 19 2-16,16-19-1 15,-22 24 1-15,5-8-2 0,-3 6 2 16,-5 2-7-16,-1 12-17 16,-7-11-73-1,11 10 3-15,-8-15-9 16,11-9 8-16</inkml:trace>
  <inkml:trace contextRef="#ctx0" brushRef="#br0" timeOffset="146412.043">15608 3789 27 0,'0'0'80'16,"0"0"-7"-16,1 14-18 15,-1-14-70-15,0 0-4 0,0 0 0 16,0 0 7-16,-9 13 5 16,9-13 2-16,0 0 11 15,-23 3 10-15,23-3 7 16,-24-8 1-16,24 8-1 16,-25-18-5-16,17 5-5 15,-2-3-3-15,4-1-2 16,6-6-3-16,3 0-2 15,7 3-1-15,6 0 0 16,4 2 0-16,4 10-2 16,4 3 0-16,1 12 1 15,-2 12-4-15,-2 6 3 16,-4 6-1-16,-3 4-1 0,-5 4-3 16,-3-4 3-16,-5-4-1 15,0-6 1-15,-4-6 2 16,-1-5 0-1,0-14 1-15,0 0 0 0,0 0 2 16,0 0 0-16,-7-16 1 16,6 2-1-16,-1-3 2 15,2-1-1-15,0 2 1 16,3 2 1-16,1-1-2 16,-4 15-2-16,15-15-1 15,-15 15-4-15,23-2-1 16,-10 6 0-16,1 2-2 0,2 3 0 15,-1 1 2-15,0-1 0 16,0 2 4-16,1-1 1 16,1 2 0-16,2-5 0 15,0-4 3-15,1 1-1 16,1-5-1-16,4-2 0 16,-2-7-1-16,0-2 1 15,-3-5 0-15,-1-2-1 16,-2-1 2-16,-2-2 0 15,-5 1-1-15,-3-1-1 16,-3 3 3-16,-2 2-1 16,-5 4 2-16,3 13-1 15,-10-14-1-15,10 14-2 0,-13-2 2 16,13 2-4-16,-13 20-1 16,9-2-4-1,2 6-1-15,2 2-2 0,6 7 0 16,0 5 6-16,4 8-5 15,3 0 1-15,3 2 3 16,-1 4 1-16,3 1 1 16,-1 3-2-16,-2 5 2 15,-2 1-12-15,-2 0 0 16,-7-1-6-16,1-1-1 16,-10-8 2-16,-3-3 7 15,-5-11 3-15,-2-14 6 0,-5-9 7 16,-2-15 6-1,-1-7 9-15,-4-19 3 16,4-10-3-16,-2-13-4 16,5-5 0-16,4-8-6 0,8-3-2 15,5 0-2-15,7-1-9 16,9 5-2-16,7 8-12 16,13 15-50-16,1-9-12 15,10 16-3-15,-6-3 38 16</inkml:trace>
  <inkml:trace contextRef="#ctx0" brushRef="#br0" timeOffset="146766.8746">15947 3375 64 0,'14'-19'97'15,"6"18"-6"-15,-7-8-9 16,10 0-72-16,2 12-22 16,1 0-2-16,0 1 0 15,-2 2 1-15,1-1 1 16,-3 2 6-16,-4-3 7 15,-2 0 8-15,-16-4 5 16,23 0-1-16,-23 0 2 0,18-4-2 16,-18 4-6-16,17-20-10 15,-4 8-9-15,0-14-21 16,11 8-45-16,-9-16-4 16,8 8-5-16,-7-7 38 15</inkml:trace>
  <inkml:trace contextRef="#ctx0" brushRef="#br0" timeOffset="148429.3115">16743 3007 135 0,'2'-17'97'16,"-2"17"-8"-16,0-18-49 15,0 18-43-15,0 0-4 16,0 0-1-1,3 29 0-15,-2 4 8 0,8 6-6 16,-2 7 4-16,3 8 3 16,3 4 2-16,1-1-1 15,1-2 0-15,1-2-1 16,0-9-6-16,-3-7 2 16,1-6 2-16,0-7-3 15,-1-12 2-15,2-9 1 0,-1-12-1 16,1-10 2-16,-1-3 3 15,1-6 2-15,-4 2 1 16,1-3 0 0,-2 7 2-16,-6 2 0 0,-4 20 0 15,9-19-1-15,-9 19-4 16,0 0-2-16,5 13-3 16,1 2-3-16,1 5-2 15,2 6-2-15,1 0 2 16,6 4-3-16,0-5 6 15,3-4-2-15,-2-5 5 16,-3-6 3-16,1-5 2 16,-15-5 0-16,20-15 0 15,-18-5 1-15,-5-3-2 0,-7-5 3 16,-2 1-2 0,-2-3-1-16,-2 2 0 15,0 4 0-15,1 4 0 16,4 7 1-16,11 13-1 0,0 0-3 15,0 0 1-15,0 0-4 16,0 0 0-16,21 1-3 16,1 5 0-16,8-3 2 15,5 1 0-15,5-5 1 16,2 1 0-16,3-2 4 16,-3 1 1-16,-6-4 1 15,-6 5 2-15,-7-1-2 0,-4 1 1 16,-19 0-1-16,15 6 1 15,-15-6-2 1,0 0 0-16,-11 13-1 0,11-13 0 16,-18 16 0-16,6-4-1 15,1 6-1-15,-1 3 1 16,2 3-2-16,1-1 2 16,3-3-2-16,4-3 1 15,2-2 0-15,0-15-1 16,7 14 2-16,-7-14-1 15,20-13 0-15,-8 0 1 16,-1-1 1-16,2-1-2 16,0-1 1-16,-3 0 0 15,0 1 0-15,-10 15 0 0,18-22 1 16,-18 22-1 0,14-7-2-16,-14 7 2 15,16 13-3-15,-16-13 2 0,14 20 0 16,-6-6-1-16,-1 5 1 15,-1-2 1-15,1-4 0 16,-7-13 0-16,16 13 0 16,-16-13 0-16,15 0 1 15,-15 0 1-15,21-23-1 16,-10 3-2-16,1 1 3 16,-1 2 0-16,4-5 1 15,-2 5-2-15,1 1 1 16,1 9-1-16,-2 3 1 15,-13 4-2-15,23 7 0 16,-23-7-3-16,17 24 3 0,-10-6-2 16,-1 0 0-16,-2-2 1 15,1 2-2-15,-4-5 3 16,2 0-1-16,-3-13 3 16,0 0-2-16,0 0 3 15,0 0-2-15,16-18 0 16,-8 1 2-16,3 4-1 15,0-6 0-15,1 3-1 16,1 0 1-16,-13 16-2 16,24-20 1-16,-24 20-1 15,19 3 0-15,-19-3-4 16,14 32-2-16,-9-8-5 16,-1 14-9-16,-4-6-7 0,4 8-21 15,-9-11-38-15,0 11-3 16,-8-15 5-16</inkml:trace>
  <inkml:trace contextRef="#ctx0" brushRef="#br0" timeOffset="148628.6801">17296 3010 114 0,'3'-19'92'0,"-3"-5"-5"16,14 19-19-16,-14 5-97 16,23-3-8-16,-16 16-10 15,2 23-30-15,-15 0-6 16,5 15 1-16,-9-5 77 16</inkml:trace>
  <inkml:trace contextRef="#ctx0" brushRef="#br0" timeOffset="148883.1507">16691 3239 92 0,'-20'-3'98'16,"20"3"-3"-16,-19-10-5 15,16-3-68-15,3 13-17 16,15-14-2-16,4 7-7 16,7-2-3-16,11 7-17 15,9-9-13-15,16 15-27 16,6-11-26-16,19-2 2 16,-4-4 8-16</inkml:trace>
  <inkml:trace contextRef="#ctx0" brushRef="#br0" timeOffset="150245.7244">18232 3509 109 0,'-8'22'95'0,"8"-22"-11"16,0 0-41-16,0 0-52 15,0 0-2 1,0 0 0-16,5-13 0 0,10 1 1 15,4-5 5-15,2-3 6 16,7-2 6-16,0-7 1 16,3-3 0-16,0-5 2 15,1-8-3-15,-3-5 0 16,-3 1-7-16,-4-5 2 16,-6 4-2-16,-5 4 0 15,-4 2-1-15,-4 8 1 0,-3 9 1 16,-6 9 2-1,6 18 1-15,-14-11 0 16,14 11-2-16,-20 4 0 16,8 9 0-16,-1 3 0 0,0 9-4 15,0 8 0-15,-1 6 2 16,2 4-2-16,-1 6 4 16,2-1-1-16,2 1-1 15,3 0-3-15,1 0 6 16,6-13-3-16,3-3-1 15,4-3 1-15,3-6-2 16,2-4 0-16,3-10 1 16,0-9 1-16,3-7-1 15,-3-4 0-15,-1-5 2 16,3-10 0-16,-1 0 0 16,-3-2 1-16,1 5 2 15,-2-1 1-15,-2 6-3 0,-11 17 2 16,19-22-3-16,-19 22-2 15,19 3 0-15,-19-3-1 16,16 19-2-16,-6-2-1 16,-1 1 0-16,-1 2 0 15,1 3 2-15,-2-1 1 16,2-4-1-16,-1-2 4 16,0-3-2-16,-8-13 0 15,15 13 1-15,-15-13-2 16,21-10 0-16,-8-3 1 15,0-4 2-15,0-2-1 16,0-1 2-16,-2-5 5 0,2 9-3 16,-1 1 3-16,-12 15-1 15,16-16-1-15,-16 16-1 16,0 0-2-16,13 8-1 16,-13-8-4-16,11 22 3 15,-11-22-2-15,15 24 0 16,-15-24 1-16,21 22 1 15,-21-22 0-15,20 16 0 16,-20-16 1-16,13 4-1 16,-13-4 1-16,0 0 0 15,2-16 1-15,-2 16-1 16,-15-21 1-16,8 8 0 0,-3 0-1 16,0 0 0-16,3 0 1 15,7 13 1-15,-9-17-3 16,9 17 0-16,2-15 0 15,-2 15 1 1,12-3-1-16,1 5-2 0,5 1-1 16,2-2 0-16,6 5 2 15,1-2-1-15,4 3 3 16,0-2-3-16,0 0 3 16,-5 1 0-16,-2-3 1 15,-5 3 1-15,-3-3-1 16,-16-3-1-16,13 7 0 15,-13-7 1-15,0 0-2 0,-12 16 0 16,12-16 0-16,-23 14 0 16,9-1 0-16,2 0 2 15,2 3-4-15,1-3 3 16,2 2-1-16,7-15 2 16,-3 25-3-16,3-25 1 15,9 16 0-15,-9-16-3 16,25 6 3-16,-7-9-3 15,1 5 0-15,1-7 0 16,2 2-7-16,-2-2-9 16,2 6-19-16,-8-10-44 15,-1 17-2-15,-13-8-2 16,3 16 50-16</inkml:trace>
  <inkml:trace contextRef="#ctx0" brushRef="#br0" timeOffset="150389.0495">18920 3831 86 0,'-15'16'96'0,"15"5"-29"16,0-21-60-16,0 0-81 16,1-17-27-16,-1 17 21 15</inkml:trace>
  <inkml:trace contextRef="#ctx0" brushRef="#br0" timeOffset="158731.2382">19578 3255 12 0,'0'0'70'0,"0"0"-4"15,0 0-29-15,0 0-38 0,0 0-9 16,0 0-4-16,0 0 0 16,0 0-1-16,16 12 2 15,-16-12 11-15,13 4 8 16,-13-4 7-16,16-3 4 15,-16 3 4-15,17-7-2 16,-17 7-1-16,19-13-5 16,-19 13-4-16,16-12-2 15,-16 12-2-15,0 0 0 16,7-13-3-16,-7 13 1 16,0 0 0-16,-13-4 0 15,13 4-4-15,-16 0 2 16,16 0-1-16,-13 3 0 0,13-3 1 15,0 0-2-15,-10 14 1 16,10-14-1-16,0 0 2 16,6 16 0-16,-6-16-1 15,0 0 1-15,0 0-1 16,16 13 2-16,-16-13-1 16,0 0-1-16,0 0 0 15,14 5 1-15,-14-5-2 16,0 0 0-16,0 0-2 15,0 0-2-15,0 0-5 16,0 0-3-16,0 0-15 16,0 0-41-16,0 0-2 0,0 0 7 15,0 0 64-15</inkml:trace>
  <inkml:trace contextRef="#ctx0" brushRef="#br0" timeOffset="159168.1058">19672 3379 1 0,'15'-4'75'0,"-1"7"0"0,-14-3-2 16,0 0-55-16,13-5-15 15,-13 5-1-15,0 0-1 16,0 0 0-16,6 15-2 16,-6-15 0-16,0 0 2 15,0 0 0-15,1 13 1 16,-1-13 0-16,0 0 2 16,0 0 0-16,0 0 2 15,0 0-1-15,0 0-1 16,15-3 3-16,-15 3-3 15,0 0 2-15,16-7-2 0,-16 7-3 16,13-5 2-16,-13 5-1 16,0 0 0-16,13-5-1 15,-13 5 3-15,0 0-3 16,0 0-4-16,0 0-5 16,0 0-17-16,-5 14-50 15,2 8-4-15,-5-8-3 16,0 9 44-16</inkml:trace>
  <inkml:trace contextRef="#ctx0" brushRef="#br0" timeOffset="159884.1057">20258 3014 48 0,'19'-9'88'0,"-19"9"-4"15,0 0-1 1,0 0-68-16,0 0-12 15,14-1-1-15,-14 1-2 0,7 13 2 16,-1 0 4-16,-1 1-3 16,0 2 1-16,4 9-1 15,1 2 0-15,0 1-1 16,2 3 2-16,-1 0-4 16,-1 0-3-16,5-2 3 15,-2 4-2-15,-2-7 0 16,2 3 2-16,-1 0-2 0,-2-4 1 15,0-1-1 1,0-1-1-16,-1-1-5 16,-3-8-5-16,1 2-11 0,-7-16-8 15,0 0-46-15,0 0-3 16,-3-24 2-16,-13-5 60 16</inkml:trace>
  <inkml:trace contextRef="#ctx0" brushRef="#br0" timeOffset="161352.3178">20356 3099 66 0,'9'-24'75'16,"-3"-1"0"-16,5 12-29 15,-1-3-32-15,-10 16-7 16,16-14 1-16,-16 14-1 16,0 0-3-16,0 0 1 15,0 0 0-15,13-6-2 16,-13 6 3-16,10 13 3 0,-10-13-4 15,26 22 3-15,-7-6-6 16,4 4 3-16,3 10-4 16,1-2 3-16,2-1-3 15,-3 3-3-15,0 2 1 16,-1-3-2-16,-2-2 2 16,0-1-1-16,-3-7 2 15,-1-2-3-15,1-1 2 0,0-4 1 16,-1-2 1-1,1-4 1-15,-4-1-1 16,1-5 1-16,-1-4 0 16,0-5 1-16,-6-5-1 0,0-3 0 15,-2-5-1-15,-3-4-1 16,-2-7 3-16,0-3 0 16,0 0-2-16,-2-2-2 15,4-1 4-15,-2 5-4 16,1-1 5-16,2 5-4 15,2 7 1-15,0 4-3 16,-3 4 6-16,-5 15-2 16,13-11-2-16,-13 11 0 15,0 0-1-15,16 10 0 16,-11 4 1-16,0-1 4 16,1 8-7-16,0-3 7 15,2 3-5-15,0 2 5 0,2 5-5 16,-2 0 5-16,3 1-5 15,-3 2-1-15,2-5 2 16,-1 3-1-16,0 0 3 16,1-3-3-16,-3-7 1 15,0-3 0-15,2-3-1 16,-9-13 0-16,16 16 1 16,-16-16 0-16,20 1-2 15,-20-1 0-15,20-10 1 16,-20 10-1-16,22-22 3 15,-12 9-1-15,0-3-1 16,-1-1 0-16,-1-2 2 0,-1-2 0 16,2-4 0-16,-2 2 2 15,2-1-3 1,1-1 1-16,0 2 0 0,-1 1 1 16,-9 22-2-16,14-21 2 15,-14 21 0-15,0 0 0 16,0 0-2-16,0 0 1 15,0 0 0-15,-7 21-1 16,4-6 0-16,-1 4 0 16,2-2-1-16,2 5-2 15,2-1 3-15,1 4-2 16,1-2 1-16,-1 1 1 16,1-5-1-16,2-2 0 0,0 2 1 15,0-4 0-15,-1-2 1 16,-5-13 0-1,10 18-3-15,-10-18-2 16,13 2 1-16,-13-2-1 0,0 0 0 16,19-18 0-16,-19 18 1 15,12-26 0-15,-6 11 2 16,-2-3 2-16,0 1 1 16,1-3 1-16,-3 0 0 15,0-2 1-15,2 2-1 16,-4 20 0-16,4-19-2 15,-4 19 0-15,8-13-3 0,-8 13-1 16,0 0 0-16,10 24-1 16,-6-6-1-1,-4-18 1-15,9 24 1 16,-5-5 1-16,-1 0 2 0,0-5 2 16,0-1 1-16,-3-13-1 15,8 23 0-15,-8-23-1 16,11 16-1-16,-11-16-8 15,21 5-4-15,-4-10-8 16,9-1-2-16,0-5 0 16,5-1 4-16,0-2 6 15,0-3 7-15,-2 1 9 16,-8-2 6-16,-1 0 9 0,-20 18 2 16,18-25 2-1,-18 25-1-15,-3-21-6 16,3 21-6-16,-16 0 0 15,16 0-6-15,-26 12 0 0,12-3-3 16,-1 6-1-16,-1 0-2 16,3 9 1-16,2-6 1 15,-1 2-4-15,5 5 3 16,4-5 0-16,2-1 1 16,2-2 0-16,5-2-1 15,-6-15-1-15,20 18 1 16,-1-12 0-16,1-4-4 0,0-4-4 15,5 2-16 1,-2-8-25-16,9-1-34 16,-5-4-2-16,3 3-5 15</inkml:trace>
  <inkml:trace contextRef="#ctx0" brushRef="#br0" timeOffset="161775.1327">21476 3630 48 0,'6'15'102'15,"-6"-15"-6"-15,2 17-13 16,-2-17-74-16,0 0-87 16,0 0-8-16,-14 14-4 15,14-14 7-15</inkml:trace>
  <inkml:trace contextRef="#ctx0" brushRef="#br0" timeOffset="163685.3168">22077 2912 74 0,'0'-21'84'0,"5"8"-6"16,-7-2-30-16,1-3-39 15,1 18-5-15,-2-16 0 16,2 16 0-16,0 0-1 16,-5-13 0-16,5 13-1 0,0 0 0 15,0 0-1-15,-2 19 1 16,2-19-1-1,10 22 2-15,-2-1-3 16,0 3 0-16,2 4 4 0,0 6-6 16,-1 3 6-16,1 1-5 15,-1 5 5-15,-2-1-6 16,-1-3 6-16,0-2-4 16,-1-4 1-16,3-2-1 15,-1-7 0-15,1-5 1 16,1-2 0-16,1-1-1 15,-10-16 0-15,20 20-2 0,-20-20 0 16,23 8 2 0,-23-8 0-16,21 0-2 0,-21 0 2 15,20-16 0 1,-20 16 2-16,14-23-1 0,-8 8 1 16,-2 1 0-16,2-2-2 15,-2 0 2-15,1 2-2 16,1-4 1-16,-1 4-2 15,4 1 3-15,0 0-3 16,-9 13 1-16,18-13 0 16,-18 13 0-16,16-6 1 15,-16 6-1-15,16 9 1 16,-16-9-2-16,9 19 4 0,-9-19-4 16,11 20 3-16,-3-7 0 15,-8-13-1 1,14 21-1-16,-7-8 1 15,0 2-1-15,2-2 1 0,-9-13 0 16,13 23-1-16,-13-23 2 16,13 17-1-16,-13-17 1 15,15 18-2-15,-15-18 3 16,20 8-2-16,-20-8-2 16,23 3 1-16,-10 1-2 15,-13-4 1-15,26-7 1 16,-13 3-1-16,-13 4 0 0,23-12 0 15,-23 12 1 1,19-21 1-16,-12 6-1 16,0 2 1-16,-1-3-1 15,-3 2 1-15,0-2 0 0,-2 3 1 16,-1-4 0-16,0 17-1 16,-6-13 1-16,6 13-1 15,0 0-1-15,-13-9 0 16,13 9 0-16,0 0-1 15,0 0 0-15,-13 13 1 16,13-13-1-16,-3 15 0 16,3-15 2-16,-3 27 1 15,1-11-1-15,-1 0-1 16,1 1 1-16,2-17-1 16,2 25 1-16,-1-12 0 15,-1-13-1-15,12 15-1 0,-12-15 0 16,16 13 3-16,-16-13-1 15,23 3-2-15,-23-3 0 16,24 2 0-16,-24-2 0 16,22-6 2-16,-9-3 0 15,-13 9-2-15,21-20 1 16,-21 20 1-16,22-26 1 16,-13 10-3-16,1-1 3 15,0 0-3-15,-3 4 2 16,-7 13 1-16,15-21-2 15,-15 21 1-15,0 0-1 16,0 0 1-16,0 0 0 16,0 0-1-16,0 0-2 0,0 0 2 15,10 18 0-15,-10-18-2 16,7 16 3-16,-7-16 0 16,10 20-1-16,-10-20 0 15,12 21 1-15,-12-21-1 16,13 19-1-16,-13-19 3 15,14 15-1-15,-14-15-2 16,20 5 0-16,-20-5 1 16,22 3-1-16,-9-4-1 15,1-3 2-15,-1-5-1 16,-13 9-3-16,22-17 5 16,-22 17-2-16,17-25 1 15,-13 11 0-15,1-2 0 0,-5 16 2 16,1-22-3-16,-1 22 2 15,2-14-1-15,-2 14 2 16,0 0-1 0,-2-13 2-16,2 13-2 0,0 0-2 15,0 0 1-15,0 0 0 16,6 17 0-16,-6-17-2 16,7 16 1-16,-7-16-1 15,7 22 2-15,-7-22 1 16,5 21 0-16,-1-8 0 15,-1 0-1-15,-3-13 1 16,12 20 1-16,-12-20-2 0,20 13 0 16,-7-10-1-16,1-1-1 15,5-4 0-15,1-2-1 16,0 2-4-16,-1-5-4 16,1 0-5-16,-2-2-8 15,2 2-16-15,-10-9-41 16,3 5-3-16,-9-8 2 15,2 3 61-15</inkml:trace>
  <inkml:trace contextRef="#ctx0" brushRef="#br0" timeOffset="164212.9204">22642 3017 60 0,'-5'14'91'0,"5"-14"-2"0,0 0-7 16,0 0-72-16,0 0-10 16,16 6-8-16,-16-6 5 15,0 0-2 1,17-6 1-16,-17 6-2 0,15-14 4 16,-15 14 6-16,11-26-2 15,-6 13 8-15,-2-1-3 16,-2 1 5-16,2-2-5 15,-3 15 2-15,-1-19-4 16,1 19-1-16,0 0-1 16,0 0-3-16,0 0-2 15,0 0-2-15,15-5 1 16,-15 5 1-16,10 16 1 0,-10-16-3 16,12 21 3-1,-8-5-1-15,4 6 4 16,-3-4-4-16,-3 1-4 15,5 1-16-15,-6-7-12 0,10 6-46 16,-11-19 1-16,10 17-6 16,-10-17 44-16</inkml:trace>
  <inkml:trace contextRef="#ctx0" brushRef="#br0" timeOffset="164461.301">22291 3017 76 0,'0'0'89'0,"0"0"2"15,0 0-11-15,0 0-65 16,0 0-26-16,0 0-2 15,-3 17-14-15,3-17-23 16,-3 18-33-16,3-18 3 16,-3 23-4-16</inkml:trace>
  <inkml:trace contextRef="#ctx0" brushRef="#br0" timeOffset="164836.2514">21920 3111 66 0,'16'1'91'0,"-16"-1"0"0,0 0-5 15,0 0-70-15,14 0-13 16,-14 0-4-16,0 0 1 16,21-3-4-16,-21 3-4 15,29 0-4-15,-11-4-7 16,10 10-5-16,-1-9-11 15,14 12-41-15,-4-15-5 16,11 10 1-16,-2-11 68 16</inkml:trace>
  <inkml:trace contextRef="#ctx0" brushRef="#br0" timeOffset="166303.2976">23356 2515 38 0,'0'0'77'0,"0"0"-3"16,0 0 0-16,0 0-48 15,0 0-19-15,0 0-4 16,0 0 0-16,0 0-2 0,4-13 3 15,-4 13 0 1,0 0 3-16,0 0-1 16,0 0 2-16,0 0 2 15,13 0-2-15,-13 0-1 0,0 0 0 16,13 4 0-16,-13-4-2 16,0 0-2-16,15-3 2 15,-15 3-3-15,0 0 0 16,15-5 2-16,-15 5-2 15,13 2-1-15,-13-2-1 16,18 3 3-16,-5 2-2 16,1 5 0-16,2-2 0 15,3 4-1-15,4 0 0 16,3 6-1-16,3 2 4 16,1 1-4-16,2 2 0 15,1-2 1-15,-1 10 0 16,-2 0 1-16,-4 6-2 0,-4-1-1 15,-7 3 0-15,-2 7-4 16,-4 0 4-16,-5 3-1 16,-1-1 1-16,-6 8-4 15,-1-4 5-15,-3 3-4 16,-2-1 5-16,-2 1-1 16,-8 3 0-16,-3 3-2 15,-5-1 1-15,-5-4 2 0,-4 4-1 16,0-3 1-1,-4-3-1-15,-1-5 0 16,5-6 2-16,-1-5-1 16,6-8 3-16,4-6-2 0,4-6 4 15,4-7-5-15,6-2 1 16,13-9-2-16,-17 10-4 16,17-10-10-16,0 0-10 15,0 0-9-15,0 0-23 16,0 0-28-16,0 0-9 15,16 0 38-15</inkml:trace>
  <inkml:trace contextRef="#ctx0" brushRef="#br0" timeOffset="192571.3573">3716 4935 8 0,'-13'-12'80'0,"13"12"0"16,0 0-37-16,-13-3-26 0,13 3-3 16,0 0-3-16,0 0-3 15,0 0-1-15,0 0-5 16,-6 20 0-16,7-2 1 15,1-1 0-15,1 6-3 16,1 6 2-16,0 4-1 16,1 5 0-16,0 2 2 0,3 2-2 15,-1 1-1-15,-1 5 0 16,-1-4-1-16,3 1 0 16,-4-3 0-16,0-4 1 15,-1-1 4 1,2-1 0-16,-4-6 0 0,2-2 0 15,-2-2 1-15,2-6-2 16,0-1 2-16,1-6-2 16,-4-13-4-16,13 19 2 15,-13-19-1-15,22 11-1 16,-8-8 1-16,5 1 1 16,0 1-2-16,4 0 2 15,0 1-1-15,0 1 0 16,3 1 0-16,-1-3-1 0,-1 1 2 15,-1-2-2 1,2 1 1-16,-2-2 0 16,1 0 0-16,2-3 0 0,2-2 0 15,-2-1 0-15,0 2 0 16,-2-2 0-16,-1 0 1 16,1-1 0-16,-4-2 1 15,-4 3-3-15,-3-1 2 16,-13 4 0-16,18-5 0 15,-18 5 1-15,13-1-1 16,-13 1-2-16,0 0 4 16,0 0-1-16,0 0-1 15,0 0 1-15,0 0 0 16,0 0-1-16,0 0 1 16,0 0 1-16,0 0-4 15,0 0-2-15,0 0-4 0,0 0-9 16,0 0-18-16,0 0-36 15,13 4-18-15,-13-4 1 16,0 0 56-16</inkml:trace>
  <inkml:trace contextRef="#ctx0" brushRef="#br0" timeOffset="193081.4084">4502 5660 49 0,'14'-4'81'15,"-14"4"0"-15,0 0-38 16,8-13-32-16,-8 13-1 16,0 0-1-16,0 0-2 0,0 0-1 15,0 0-2-15,0 0-1 16,0 0-1-16,0 0 0 16,0 0-2-16,13-10 1 15,-13 10-1-15,0 0 2 16,21-2-1-16,-21 2 1 15,22 0-1-15,-22 0 0 16,24 0-1-16,-11 3 0 16,0-1 1-16,-13-2-3 15,25 7 4-15,-12-4-2 16,0 1 2-16,0-1-2 16,-13-3 1-16,22 7 0 0,-22-7-1 15,17 6 3-15,-17-6-3 16,0 0 3-16,13 3-2 15,-13-3 2 1,0 0-1-16,0 0 1 0,0 0 1 16,0 0-2-16,0 0 0 15,-7 13-2-15,7-13 3 16,-16 12-2-16,16-12 1 16,-26 20-2-16,11-7 1 15,0 1-1-15,-4-1-1 16,1 4-4-16,0-2-12 15,3 4-43-15,-5-6-30 16,3 0-3-16,-3-11 9 0</inkml:trace>
  <inkml:trace contextRef="#ctx0" brushRef="#br0" timeOffset="196334.6864">5144 5826 23 0,'2'16'88'0,"-2"-16"-4"16,0 0-41-16,0 0-29 15,0 0-8-15,14 9-4 16,-14-9-3-16,0 0-3 15,16 13 0-15,-16-13 0 16,17 7 1-16,-17-7 1 16,25-3 3-16,-9-6 3 0,5-8 3 15,-1-5 2-15,3-6-2 16,1-10 1-16,-1-5-5 16,0-6 0-16,-3-2-1 15,-4-2 0 1,-3 1-2-16,-2 1-1 0,-3-1-1 15,-1 6 1-15,-3 4 1 16,-1 2 0-16,1 3-1 16,-2 9 1-16,1 5 0 15,-3 7 2-15,0 16-1 16,0 0 0-16,0 0 3 16,-13 12-2-16,7 9-1 15,-1 4 0-15,-1 4 0 16,1 1-1-16,0 6 0 15,1 2-1-15,3 2 0 0,2 3 3 16,1-1 0 0,0 0 0-16,4-2 0 15,1-1-1-15,2-5 0 0,3-3 1 16,1-6 1-16,7-4-4 16,2-5-1-16,2-6 2 15,1-2 1-15,1-5-1 16,1-5 1-16,-2-2-1 15,0-3-1-15,-6-5 3 16,-2 0-1-16,-1 1 1 16,-4-3-3-16,-10 14 2 0,16-22-1 15,-16 22 1 1,10-17 1-16,-10 17-2 16,0 0-1-16,0 0 1 15,0 0 2-15,0 0-2 0,0 0 2 16,0 0-2-16,15 10 0 15,-15-10-1-15,7 20 2 16,-1-7-1-16,-6-13-1 16,17 26 1-16,-17-26-2 15,19 26 2-15,-19-26 0 16,24 23 1-16,-9-13-3 16,0-4 3-16,1-2-1 15,3-4-1-15,3-3 1 16,-2-7-1-16,2 0 1 15,-1-6-1-15,-3-1 1 16,-1-2 0-16,-4-1 0 16,-3 1 2-16,-4 2 2 0,-5 2-2 15,-1 15 0-15,-4-18 2 16,4 18-1-16,0 0-1 16,-15-8-2-16,15 8 2 15,0 0-3-15,-8 16 0 16,8-16 0-16,7 22-3 15,-1-9 0-15,4 3 3 16,1 0 1-16,4-2-2 16,-1 2 1-16,2-5 1 15,0 0-1-15,0-4 3 16,1-6 1-16,2-4-2 16,0-5-2-16,1-8 1 0,2-6 1 15,1-5-2-15,-2-9-1 16,-1-6-3-16,-1-4 2 15,-3-6 1-15,-1 0 0 16,-5-3 0-16,-5 2 2 16,-2 2-1-16,-1 11 3 15,-5 4 1-15,1 8-2 16,-3 11 1-16,5 17 0 16,-10-16-2-16,10 16-1 15,-5 20 0-15,4-1-1 16,1 7 2-16,-2 6-2 15,1 4-1-15,1 3 0 16,0 5 4-16,1 1-1 0,1-3 2 16,1-5-1-16,2 0-2 15,1-6 1-15,1-3 0 16,-1-4-1-16,1-8-1 16,-2-3 1-16,-5-13-3 15,5 17 1-15,-5-17 2 16,0 0 1-16,0 0 1 15,0 0 0-15,-4-15 1 16,4 15 0-16,-7-21 2 16,7 21-1-16,-6-21-1 15,6 21-1-15,2-20 0 16,-2 20-2-16,17-12-2 0,-3 6 1 16,2-1-4-16,4 1 3 15,-1 2 0 1,0-3-1-16,0 4-6 15,-5 0-7-15,2 4-11 0,-16-1-23 16,20 5-28-16,-20-5-5 16,0 0 65-16</inkml:trace>
  <inkml:trace contextRef="#ctx0" brushRef="#br0" timeOffset="196577.2664">5922 5447 1 0,'-20'-9'59'0,"5"-8"30"16,11 1-5-16,4-3-58 16,11-4-22-16,10 1-2 15,3 1-3-15,5 2 0 16,1 3-6-16,1 12-12 15,-4 0-14-15,2 18-46 16,-10-3-2-16,-4 7 38 16</inkml:trace>
  <inkml:trace contextRef="#ctx0" brushRef="#br0" timeOffset="196783.6249">5769 5287 1 0,'-32'-6'68'16,"-1"-6"15"-16,11 8 0 15,8-5-67-15,-1 4-15 16,15 5-18-16,-15-12-45 16,15 12-19-16,-5 16-2 15,10 3 75-15</inkml:trace>
  <inkml:trace contextRef="#ctx0" brushRef="#br0" timeOffset="196928.2552">5801 5943 29 0,'7'17'88'15,"-1"-2"-15"-15,-1 1-83 16,-5-16-65-16,0 0-9 15,0 0 64-15</inkml:trace>
  <inkml:trace contextRef="#ctx0" brushRef="#br0" timeOffset="198216.6884">6567 5870 1 0,'0'0'40'16,"0"0"38"-16,0 0-3 15,-15 1-64-15,15-1-3 16,0 0-1-16,0 0-3 16,0 0-4-16,-4-19-5 0,4 19 1 15,22-17-1-15,-4 5 4 16,3-1 0-16,2-2 5 16,3 0 2-16,1-4 3 15,0 1 2-15,-1-8-1 16,0-3 0-16,-2-7-9 15,-4-9-2-15,1-3-6 16,-3-7 0-16,-2 1-1 16,-2 0 2-16,-2 5-2 15,-2 9 5-15,-6 8 6 16,0 10 1-16,-2 9 3 16,-2 13 0-16,0 0 0 0,0 0 0 15,0 0-1-15,-13 22-2 16,13-22-1-16,-10 28-1 15,5-8-1-15,1 6 0 16,0 4-2-16,1 7 2 16,1 4 2-16,4 5-2 15,1 3-1-15,2 3 2 16,4-1 0-16,1-4 0 16,2-5 3-16,-2-3-6 15,3-7-2-15,-3-6 1 16,1-9-3-16,-2-4-2 15,-9-13 0-15,17 1 0 16,-17-1 1-16,24-20 1 0,-13 3 5 16,2-3 0-16,1 0 4 15,4-5 2-15,1 3 0 16,-1 1 1-16,0 1 0 16,-3 5-2-16,0 2-4 15,-15 13-1-15,22-14-1 16,-22 14 0-16,0 0 1 15,0 0-1-15,0 0 1 16,0 0 1-16,-15 0 1 16,15 0 2-16,-23 7 1 15,23-7-1-15,-24 7 0 16,24-7-1-16,-22 12-2 0,22-12 0 16,-15 13 0-16,15-13 1 15,-8 18-3-15,5-5 3 16,3-13-4-1,0 25 2-15,3-12-1 0,3 0 1 16,5 0 0-16,4-4-3 16,2-1 3-16,2-1-1 15,1-4 1-15,1 0 0 16,3-1 1-16,1-5-1 16,-3-2 1-16,3 0 2 15,-1-3-3-15,1-2 1 16,1 0 0-16,-2-4-1 15,1-2 0-15,-2 0-1 0,-4 0 2 16,-4 0-2-16,-2 2 2 16,-13 14-1-1,11-23 2-15,-11 23-1 16,-8-13 1-16,8 13-1 0,-16-7 0 16,16 7-1-16,-15-3 1 15,15 3 0-15,0 0-1 16,-16 1-1-16,16-1 0 15,0 0 2-15,-12 22-2 16,11-9 1-16,-4 3-1 16,4 2 1-16,2 3 0 15,1-3 1-15,4 0-1 0,2-2-1 16,7-6 1-16,2 0 0 16,9-6-1-1,1-4-1-15,5-3-1 16,1-4-4-16,1-2-2 0,-3-5-9 15,1 2-11-15,-6-11-23 16,3 2-34-16,-12-5 1 16,-2 0 67-16</inkml:trace>
  <inkml:trace contextRef="#ctx0" brushRef="#br0" timeOffset="198419.8985">7404 5484 1 0,'-38'-11'75'0,"16"1"14"15,-4-8-5-15,14 1-65 0,3-6-7 16,9 6-1-16,1 1-2 16,9-4-7-16,9 5-16 15,4-4-24-15,18 12-47 16,-2-2-8-16,7 14 22 15</inkml:trace>
  <inkml:trace contextRef="#ctx0" brushRef="#br0" timeOffset="202201.3347">8621 5189 1 0,'5'-22'40'0,"-7"-6"44"15,5 10-16-15,-4-3-41 16,1 21-9-16,0-24-7 15,0 24-4-15,0-16-3 16,0 16-4-16,0 0-2 16,5 22 1-16,1-1-2 15,3 8 2-15,0 9-2 0,4 4 0 16,1 11 2 0,3 0 0-16,-1 4 0 15,3-1 1-15,-3-3 4 16,0-7-6-16,-3-2 6 0,-2-8-4 15,-4-9 3-15,-1-5 1 16,-4-6 3-16,-2-16-4 16,0 0-1-16,0 0 3 15,0 0 0-15,-5-18 1 16,2-2-6-16,2-1 4 16,1-7-6-16,1 1 3 15,2 1-2-15,3 0 1 0,3 6-3 16,2-1 2-16,5 8 0 15,3 5-4-15,1 5 3 16,-1 7-1 0,1 8-2-16,-3 8 4 15,-1 4 4-15,-6 8-2 0,-4 4 5 16,-3 0-2-16,-4-2 1 16,-1-3 1-16,-4-8 2 15,2-5-6-15,4-18 1 16,-7 13-1-16,7-13-1 15,-5-13-1-15,5-3 2 16,3-3-3-16,2-1 0 16,0-5 1-16,4 1-5 0,1-2 2 15,3 6-2 1,3 2 4-16,3 8-4 16,-2 3 7-16,3 8 0 15,-1 5 0-15,0 7 4 0,-2 5-3 16,0-1 4-16,-2 4-5 15,-1 0 3-15,2 0-5 16,-1-6 0-16,1-1-2 16,2-4 3-16,1-5-2 15,1-1 0-15,0-8 2 16,-1-5 0-16,1-3 0 16,-1-5-7-16,-2-7 8 15,-1-5-8-15,-3-2 5 16,-1 0-3-16,-2-1 2 15,-3 2-2-15,0 4 4 16,-4 5 2-16,-1 8-3 16,-2 13 3-16,0 0-1 0,0 0 0 15,-3 16 0-15,3 3-3 16,0 1 3-16,1 5-4 16,2-2 3-16,1-3 6 15,2 0-4-15,0-4 1 16,3-3-1-16,-9-13 4 15,16 12-7-15,-16-12 10 16,24-9-6-16,-24 9-9 16,26-27 9-16,-12 5-6 15,1-1 3-15,-2-3-3 16,0 0 3-16,-2 1-4 16,-2 4 2-16,-2 5 4 0,-7 16-6 15,9-17 2-15,-9 17 2 16,0 0-4-16,9 20 1 15,-7-6-1-15,3 2 0 16,-1 3 0-16,3 0 5 16,1-2-2-16,0 0 3 15,-8-17-3-15,18 18 5 16,-18-18-2-16,18 8 3 16,-18-8-4-16,21-4-1 15,-9-2 1-15,-12 6 1 16,28-22-1-16,-11 11-3 15,5-2 3-15,1-1-3 16,1 1 4-16,4 1-4 0,-2 3 5 16,0 5-5-16,-2 5 4 15,-2 2-1-15,-5 3-2 16,-1 4 0-16,-16-10-6 16,20 25 1-16,-14-12-7 15,-6-13 0-15,3 26-2 16,-3-26-8-16,-9 17-23 15,-8-11-35-15,3-2 4 16,-11-5 53-16</inkml:trace>
  <inkml:trace contextRef="#ctx0" brushRef="#br0" timeOffset="202427.9526">9403 5411 1 0,'-36'-22'34'0,"12"5"46"16,-1-5-1-16,9 0-56 16,3-1-9-16,8 5-1 15,3-4 2-15,8 5-3 16,4-1-6-16,6 2-4 16,6 3-6-16,2 2-7 15,6 10-7-15,-2-2-19 16,5 13-42-16,-7 0-1 15,-1 7 31-15</inkml:trace>
  <inkml:trace contextRef="#ctx0" brushRef="#br0" timeOffset="202618.2953">9183 5311 8 0,'-35'-9'90'15,"9"2"3"-15,3-3-10 16,4-3-72-16,19 13-23 16,-19-19-17-16,19 19-50 15,0 0-3-15,0 0 0 16,8-17 82-16</inkml:trace>
  <inkml:trace contextRef="#ctx0" brushRef="#br0" timeOffset="202793.4161">9154 4822 43 0,'-7'-16'97'15,"-8"-1"-5"-15,15 17 4 16,-16-10-94-16,16 10-8 16,-10 13-5-16,3 5-31 15,13 19-42-15,-18 6-7 16,8 16 0-16,-9 0 87 15</inkml:trace>
  <inkml:trace contextRef="#ctx0" brushRef="#br0" timeOffset="215807.5927">10558 4614 1 0,'3'13'84'16,"-3"-13"-1"-1,-13 12-6-15,13-12-70 16,-21 19-9-16,11 1-1 0,-3 4-1 16,-1 4 6-16,-3 8-5 15,-4 1 9-15,0 8-3 16,2-2 7-16,0 6-5 15,2-2 4-15,1 3-1 16,4 3-5-16,5-1-1 16,6 6-3-16,5-3 2 15,2 1-3-15,5-1 5 16,4-5-5-16,1-3 4 0,4-7 3 16,2-7-5-1,-2-8 7-15,1-5-5 0,1-8 5 16,-2-5-7-1,0-2 9-15,-1-5-8 0,-6-4 2 16,0 3 3-16,-13 1-4 16,15-5 4-16,-15 5-2 15,0 0 2-15,0 0-1 16,0 0 1-16,0 0-5 16,0 0-2-16,0 0-6 15,0 0-17-15,0 0-43 16,0 0-22-16,0 0-3 15,7-23 14-15</inkml:trace>
  <inkml:trace contextRef="#ctx0" brushRef="#br0" timeOffset="216674.755">10947 5235 17 0,'0'0'89'16,"-6"13"-5"-16,6-13-9 16,0 0-75-16,0 0-7 15,-15 10 0-15,15-10 2 16,-16 16 3-16,16-16-1 15,-19 24 4-15,9-5 7 16,0 0 2-16,3 2 0 16,2-2-3-16,5 1-2 15,3-2-5-15,4-1 0 16,5-4-5-16,4-9 4 16,3-4-4-16,1-4 1 15,0-6 1-15,2-8 2 0,-2-6 3 16,-1-5 1-16,-2-8 3 15,-6-2-3-15,-1-8 5 16,-5-2-1-16,-4-4 0 16,-2 5 0-16,-5 1-1 15,0 3 2-15,-1 8-3 16,0 8 3-16,0 9-3 16,7 19 0-16,0 0-2 15,-15-3-1-15,11 19-1 16,1 7-1-16,2 3 1 15,-1 4-4-15,2 6 0 16,0 2 1-16,0-1 3 16,2 2-2-16,2 2 0 0,-1-1-1 15,0 5-4-15,1-6-1 16,0 4-4-16,2-6-1 16,0 2-10-16,-3-7-23 15,5-4-37-15,-9-14-3 16,1-14 17-16</inkml:trace>
  <inkml:trace contextRef="#ctx0" brushRef="#br0" timeOffset="217211.527">10768 5129 58 0,'-18'3'94'16,"18"-3"-3"-1,-18-1-7-15,18 1-83 16,12-18-5-16,9 5-1 0,7 3 1 16,2 2-1-16,5-2 0 15,2 5 2-15,1 1 4 16,-1 1 2-16,-1 5 2 16,-1-2-1-16,1 1-1 15,0-2 0-15,-3-2 0 16,-1 3 0-16,-2-3-2 15,-4 1 1-15,-3-2-1 16,-4 4-1-16,-19 0 1 0,22 1 4 16,-22-1-1-1,0 0-1-15,0 0 2 16,0 0-3-16,0 0 2 16,0 0 0-16,0 0-1 0,0 0-2 15,0 22 0-15,0-22-1 16,-4 16 0-16,1-3 0 15,0 6 1-15,0 7-1 16,0 4-2-16,-1 6 1 16,-1 6-2-16,-2 8 4 15,0 4 2-15,0 1 0 16,-3-2 0-16,1-5-3 0,2-2 5 16,-2-6-4-1,3-8 4-15,1-8-7 16,2-8-5-16,3-16-9 15,-5 22-11-15,5-22-10 0,0 0-23 16,0 0-26-16,0 0-3 16,-8-16 34-16</inkml:trace>
  <inkml:trace contextRef="#ctx0" brushRef="#br0" timeOffset="217775.5306">11470 5317 1 0,'0'0'83'16,"0"0"0"-16,0 0-4 15,0 0-65-15,-11-15-7 16,11 15-5-16,0 0 2 0,0 0 0 16,0 0-2-16,0 0 2 15,0 0-2-15,0 0 1 16,0 0-2-16,-5 16 2 15,5-16-2-15,10 15-1 16,-10-15 0-16,17 19 2 16,-17-19 0-16,23 21-1 15,-23-21-1-15,26 18 0 16,-13-11 1-16,-13-7 0 16,22 8 0-16,-22-8 0 15,14 2-2-15,-14-2 2 16,0 0 1-16,0 0 1 0,6-20-2 15,-6 20 2-15,-3-22-2 16,3 22 0-16,4-22 1 16,2 9 0-1,3-1 0-15,4 2-1 0,3 1 2 16,5-1-3-16,2 4 2 16,2-1 0-16,0 0-1 15,-1 5-1-15,-2 3-1 16,-5 2 1-16,-4 5-1 15,-13-6 2-15,16 20-2 16,-16-20 0-16,4 26 1 16,-5-12 0-16,1 1-2 15,-2-2-5-15,2 3-11 0,0-16-15 16,-1 21-43-16,1-21-6 16,0 0-5-16,-20-5 68 15</inkml:trace>
  <inkml:trace contextRef="#ctx0" brushRef="#br0" timeOffset="217940.726">11654 4958 51 0,'-4'16'102'15,"4"-16"-4"-15,1 13-20 0,-1-13-85 16,0 0-78-16,21 1-4 15,-21-1-1-15,23 17 33 16</inkml:trace>
  <inkml:trace contextRef="#ctx0" brushRef="#br0" timeOffset="218149.3093">11882 5643 75 0,'-4'14'92'0,"4"-14"-1"15,0 0-8-15,0 0-81 16,0 0-26 0,0 0-49-16,0 0-14 0,0 0-1 15,-16-7 18-15</inkml:trace>
  <inkml:trace contextRef="#ctx0" brushRef="#br0" timeOffset="218775.9547">12128 4797 66 0,'-24'13'87'0,"24"-13"2"16,-17 11-40-16,17-11-31 15,0 0-7-15,0 0-5 16,0 0-2-16,0 0-1 16,17 15-2-16,-2-3 2 15,2 2-3-15,3 4 2 16,5 3 2-16,4 7 0 16,0 1-1-16,2 5-1 15,-2 5 0-15,-3 2-4 16,-3 9 0-16,-3 2 1 15,-8 4 0-15,-5 2-1 0,-7 3-1 16,-4-4 5-16,-5-5 2 16,-1-1 0-16,0-8 0 15,-1-7-8-15,2-4-9 16,-1-12-30-16,7 0-41 16,-10-8-10-16,13-12-4 15</inkml:trace>
  <inkml:trace contextRef="#ctx0" brushRef="#br0" timeOffset="237989.3373">8007 5565 1 0,'-20'6'57'0,"5"1"37"16,-4-7-9-16,3 0-67 16,16 0-13-16,-21 4-34 15,21-4-44-15,0 0-10 16,7 15 9-16</inkml:trace>
  <inkml:trace contextRef="#ctx0" brushRef="#br0" timeOffset="238167.0556">8047 5805 1 0,'-1'18'81'0,"1"-18"13"16,0 0-10-16,-6 18-85 15,6-18-79-15,0 0-6 16,0 0-2-16,13-9 84 15</inkml:trace>
  <inkml:trace contextRef="#ctx0" brushRef="#br0" timeOffset="239320.7672">12667 5637 4 0,'-17'0'94'16,"17"0"-4"-16,0 0-7 16,-12-17-56-16,12 17-22 15,2-22 0-15,-2 22-12 16,11-13 5-16,-11 13-11 0,18-3 9 16,-18 3 7-16,21 19-6 15,-9 1 6-15,-8 9-10 16,-4 9-3-16,-11 6-45 15,-11 21-24-15,-21 6-12 16,-18 6 49-16</inkml:trace>
  <inkml:trace contextRef="#ctx0" brushRef="#br0" timeOffset="243736.0929">13239 5053 39 0,'5'-13'93'15,"-5"13"-2"-15,2-16-32 16,-2 16-54-16,0 0-7 15,4-13-6-15,-4 13-2 16,0 0 0-16,0 0 0 16,13 25 1-16,-7-8 8 15,-2 5 4-15,5 6 4 16,-2 4 3-16,3 6-3 16,0 6 1-16,5 4-3 15,-1 7-3-15,3 4 4 16,2 3-1-16,0 1-2 0,0 1 0 15,-2-1-2-15,-1 1 2 16,-2-6-3-16,-2-4 6 16,-5-3-10-16,-1-5 0 15,-5-5 0-15,-2-7 3 16,-2-4-2-16,-1-5-1 16,-4-5 2-16,8-20-2 15,-14 16 2-15,14-16-1 16,-20-16 2-16,8-5-1 15,-2-10 2-15,-1-8 1 16,-2-10 2-16,1-7-1 16,0-5 2-16,0-6-6 15,3 0 3-15,3-3 1 0,5-3-1 16,6-3-2 0,5-3-2-16,7 5 0 15,6 0-1-15,6 7 7 16,3 2-3-16,7 8-3 0,1 13 3 15,-2 12 0-15,-1 16 2 16,-4 10-3-16,-3 13 2 16,-7 9-4-16,-5 6 0 15,-6 10-3-15,-7-1 0 16,-2 7-2-16,-9-3 2 16,-3-1 3-16,-5-8-1 15,1-1 4-15,-2-8 2 0,-1-8 2 16,1-5 4-16,0-8 1 15,5-5-2 1,1-5-1-16,4-1 0 16,4-2-2-16,3 0 1 0,4 2 0 15,3 1-3-15,-5 14-1 16,29-15-1-16,-7 12 1 16,2 3-1-16,1 3-1 15,1 0-1-15,-2 3 0 16,1-2-1-16,-3-4 4 15,-4-3-2-15,0-4 1 16,-1-3-1-16,0-4 2 16,2-7 0-16,0-6 1 0,0 0 0 15,2-7-1 1,-1-5 0-16,-1 0-5 16,-3-5 6-16,-2-1-6 15,-5 0 6-15,-3 3-6 0,-5 2 7 16,-6 3-6-16,-3 5 6 15,-3 6 0-15,-1 4-1 16,-1 5 2-16,13 17-1 16,-21-20 0-16,21 20-2 15,-13-2 0-15,13 2-1 16,-9 25-1-16,6-1 0 16,2 9 3-16,-2 6 3 0,0 8-4 15,0 2-2 1,0 1 4-16,0-1-4 15,-1-1 6-15,2-5-6 16,1-4 2-16,1-4-8 0,0-5 6 16,3-5 0-16,0-2 2 15,1-9-2-15,-4-14 1 16,0 0 0-16,19 4 0 16,-19-4-1-16,17-28 3 15,-7 9 1-15,2-4-3 16,-2 4 5-16,0-1-3 15,-10 20 3-15,14-25-2 16,-14 25 1-16,13-3 0 16,-13 3-4-16,12 16 2 15,-6-3-4-15,2 3 1 16,3 1-1-16,2 4-1 16,0-6 0-16,2 4 0 0,3-6 1 15,0-3-1-15,1-4 2 16,1-6-1-16,1 0 3 15,-3-12-1-15,1 4-1 16,-3-9-1-16,0-5-3 16,-3-6-1-16,-4-3-3 15,-1-11-7-15,-2-7 5 16,-2-5-4-16,2-3 10 16,-2-1 2-16,2 3 9 15,-3 5-2-15,4 5 7 16,-4 9 5-16,3 10-3 15,-3 9 2-15,-3 17-4 0,4-16-6 16,-4 16-1-16,0 0-3 16,0 0 0-16,0 0-3 15,0 24 1-15,2-8-3 16,-1 7 2-16,3 5-1 16,2 8 0-16,1 4 8 15,3 5-7-15,2 4 7 16,0-3-6-16,-1 2 4 15,2-6-10-15,0-2-1 16,-3-5-18-16,3-7-20 16,-9-12-14-16,9 0-28 15,-13-16 1-15</inkml:trace>
  <inkml:trace contextRef="#ctx0" brushRef="#br0" timeOffset="244485.4527">14110 5012 1 0,'-26'-5'48'0,"7"2"33"16,5-10-2-16,8-3-52 16,9-9-9-16,11-2-8 15,8-6-7-15,8-2 2 16,5 1-10-16,4 0 6 16,3 6-5-16,4 7 6 15,-4 8-8-15,0 8 9 16,-6 7 4-16,-2 9 3 0,-2 4-3 15,-3 4-6-15,-3 1 6 16,-6 2-6-16,-3 0 4 16,-4-1-4-16,-4 0-2 15,-3 0-7-15,-6-5 8 16,-3 0 0-16,-4-3 0 16,7-13 0-16,-16 17 2 15,16-17-2-15,-15 7 2 16,15-7-1-16,0 0 0 15,-8-13 3-15,8 13-1 16,4-23 1-16,0 10 1 16,1-1 0-16,-5 14 0 0,11-22 0 15,-11 22 0-15,16-14-5 16,-16 14 3 0,20 1-4-16,-5 7-1 0,4 0 1 15,2-1-2 1,5 3 0-16,6-1 1 0,3-3 3 15,5-3-2-15,2-6 2 16,0-6 1-16,-2-7-1 16,0-5-4-16,-4-8 3 15,-2-6-8-15,-7-8 4 16,-4-9-5-16,-4-7 5 16,-6-6-4-16,-4 0 8 15,-7 2 2-15,-3 6 0 0,-6 5 4 16,-3 12 1-1,-6 11 0-15,-1 13 0 16,-5 10-3-16,0 15-2 16,2 6-4-16,-2 6 0 0,5 9-1 15,3 5 0-15,6 8-2 16,4 2 1-16,6 6-1 16,3-1 1-16,7 6 9 15,5 1-7-15,2-1 7 16,1 0-6-16,0-2 1 15,-1-4-11-15,1-5 0 16,-4-6-15-16,-1-5-12 16,-11-12-12-16,6-6-35 15,-10-16-2-15,-16-10 86 16</inkml:trace>
  <inkml:trace contextRef="#ctx0" brushRef="#br0" timeOffset="244622.8667">14544 4386 47 0,'-23'-17'91'16,"2"4"-9"-16,8 7-16 15,13 6-122-15,-18-14-25 16,18 14-7-16,-10-22 28 16</inkml:trace>
  <inkml:trace contextRef="#ctx0" brushRef="#br0" timeOffset="244803.3846">14335 4121 130 0,'32'-10'101'16,"-11"-5"-13"-16,29 12-40 15,4-14-149-15,24 7 2 16,2-4-5-16,5 1 42 15</inkml:trace>
  <inkml:trace contextRef="#ctx0" brushRef="#br0" timeOffset="248055.3337">15619 4167 1 0,'22'-6'61'0,"-22"6"26"16,24-10-6-16,-24 10-59 15,0 0-20-15,-4 17-6 16,4-17-1-16,-19 26 2 16,5-4 1-16,-1 4 2 15,-2 9 2-15,-2 8 1 16,4 9 2-16,-1 10 2 16,3 11 7-16,3 8-4 0,-1 6-9 15,1 5 5-15,0 3-9 16,-3 4 8-16,-1-3-5 15,-3-2 2-15,-2-7-11 16,-4-8 5-16,2-7 9 16,3-10-8-16,0-10 10 15,4-16-6-15,2-6 5 16,4-11-5-16,3-6 5 16,5-13-5-16,0 0-5 15,0 0-6-15,0 0-14 16,0 0-29-16,0 0-33 15,0 0 0-15,3-26 47 0</inkml:trace>
  <inkml:trace contextRef="#ctx0" brushRef="#br0" timeOffset="250455.3045">15768 4707 1 0,'3'-29'74'0,"4"4"10"16,-9-4-16-16,2 2-52 15,2-2-7-15,-1 3-5 16,1 9-2-16,-2 1-3 16,0 16-3-16,0 0-1 15,0 0 0-15,13 30 0 16,-3-1 0-16,1 7 1 16,2 7 8-16,3 6-5 15,2 2 6-15,-1-1-4 16,-1 0 4-16,0-4-6 15,-3-6 8-15,-2-4-5 16,1-10-3-16,-4-6 0 0,-3-4 0 16,-5-16-1-16,0 0 4 15,0 0 0-15,0 0-3 16,-10-13 3-16,-3-6 1 16,0-2 2-16,-3-8 0 15,0-6 0-15,-3-2-7 16,2-1 6-16,0-2-4 15,4 0 4-15,2 2-5 16,4 1 5-16,6 2-6 16,5 2 2-16,6 4 3 15,5 1-2-15,5 7-1 16,1 3-1-16,7 7 0 16,-2 4-3-16,-2 10 1 0,-1 8 1 15,-7 11-2-15,-7 7 4 16,-3 4-3-16,-6 1 2 15,-7 7 5-15,-2-4-1 16,-3-1 2-16,1-4-4 16,1-7 7-16,3-9-9 15,-1-3 7-15,8-13-7 16,0 0 1-16,0 0-2 16,0 0 2-16,22 4 0 15,-8-7 0-15,4 2 0 16,0 1 2-16,4 1 0 15,1 5-2-15,0 2 0 0,-4 7-2 16,-3 2 1-16,-3 2 0 16,-4 4 0-16,-5 2-1 15,-6 2 2-15,-3-4 0 16,-4-1 1-16,-4-4 0 16,-1-3 1-16,-2-2 1 15,1-6-2-15,15-7 0 16,-21 0-3-16,21 0 1 15,-9-13-1-15,9 13-1 16,9-26 1-16,2 7-1 16,5-2 1-16,3-1 2 15,5-4 1-15,2 2-1 16,2-1 1-16,1 2 0 0,1 0-1 16,0 4 1-16,-2 3-5 15,-5 6 5-15,-2 1-1 16,-5 5 2-16,-1 1-1 15,-15 3 0-15,0 0 1 16,5 20 1-16,-13-4 3 16,-4-1-4-16,-2 4 2 15,-1-1-3-15,1 4 2 16,2-3-1-16,2-3-1 16,2-1-3-16,8-15-1 15,-5 21-1-15,5-21-1 16,15 3 1-16,-15-3 1 0,21-9-1 15,-8 0 3-15,3-2 1 16,-1-4 2-16,-1-1 1 16,-1 2 1-16,-3 0 1 15,-10 14-1-15,13-21 1 16,-13 21-2-16,0 0 0 16,0 0-2-16,0 0 0 15,0 0 0-15,15 21-3 16,-11-6-1-16,6 1-1 15,2 2-1-15,5-4 2 16,2 0 0-16,2-8 0 16,2-4 0-16,3-8 3 15,-1-6 0-15,-2-11-9 0,0-9 4 16,-6-5-7-16,-2-9 8 16,-5-5-5-1,-6-4 6-15,-4 1-3 16,-3-1 8-16,-4 4 6 0,-2 9 1 15,-1 6 2-15,3 9-3 16,-2 10-2-16,9 17-2 16,-10-13-5-16,10 13-3 15,-1 23-2-15,1 1-2 16,3 9-1-16,1 8 2 16,2 2-1-16,0 8 10 15,2 4 1-15,1-2-5 0,0-7 7 16,-1-3-4-16,1-5 4 15,-2-6-6 1,0-6 2-16,-1-11-15 16,-6-15 9-16,9 15 1 0,-9-15 2 15,0 0 1-15,0-15 3 16,-2 2 2-16,1-1 4 16,4-8 1-16,-2 2-1 15,5-3-4-15,4-1-9 16,0 0 3-16,6 3-13 15,1-1-12-15,5 14-55 16,-5-10 1-16,5 5 30 16,-8-1 51-16</inkml:trace>
  <inkml:trace contextRef="#ctx0" brushRef="#br0" timeOffset="250659.4104">16123 4604 20 0,'-25'-9'87'0,"12"2"-1"16,13 7-21-16,-10-26-72 16,22 13-20-16,-2-3-28 0,13 11-23 15,-3-10-3 1,9 8 72-16</inkml:trace>
  <inkml:trace contextRef="#ctx0" brushRef="#br0" timeOffset="250838.4643">16502 4167 44 0,'-1'-20'95'15,"1"20"-4"-15,-3-23-11 16,3 23-82-16,0 0-34 15,-17 3-46-15,25 18-5 16,-6 2-3-16,8 16 78 16</inkml:trace>
  <inkml:trace contextRef="#ctx0" brushRef="#br0" timeOffset="251723.8221">16977 4629 34 0,'11'-16'100'15,"-11"16"-8"-15,0 0-8 16,0-16-88-16,0 16-7 15,0 0-4-15,-4 17 0 0,3 15 5 16,2 4-2-16,2 10 6 16,1 12 3-16,4 5 9 15,3 10-3-15,-1 4 6 16,3 0-5-16,5 1-4 16,-1-3-5-16,2 1-4 15,-4-6 3-15,3-5 1 16,-5-9 1-16,0-10 4 15,-6-8 1-15,-1-15 3 16,-5-9 3-16,-1-14-2 16,-13-17 4-16,-1-15-8 15,-4-14 0-15,-3-13-2 16,1-12 3-16,-3-10 1 0,1 0 2 16,3-5 9-16,6 9-7 15,3 5 10-15,7 13-5 16,3 13-2-16,7 11-8 15,5 11-6-15,1 8-6 16,4 11-7-16,-4 8-3 16,3 10-3-16,-4 6 4 15,-2 7 4-15,-3 4 9 16,-7 5 2-16,-3 0 7 16,-6 1 5-16,4-5 2 15,-7-5 2-15,3-4-2 16,1-6-2-16,8-16-5 0,-9 14-3 15,9-14-1-15,0 0-1 16,16-28 0-16,0 6 0 16,7-8 0-1,3-7 4-15,6-6-1 0,1-9-4 16,1-3 7-16,1-9-4 16,-3-6 6-16,-6-2-6 15,-5-6 5-15,-5 5-6 16,-4 8 8-16,-2 4 2 15,-3 9-1-15,-4 13-1 16,-1 12-2-16,-2 9 0 16,0 18-1-16,0 0-1 0,-2 13-3 15,1 12-1-15,1 5-1 16,0 11-3-16,1 8 3 16,2 7-1-1,0 2-1-15,3 8 7 0,-1-5-3 16,4-5 2-16,0-6-9 15,2-3-1-15,-1-13-18 16,3-1-25-16,-5-11-30 16,0-7-5-16,-8-15 43 15</inkml:trace>
  <inkml:trace contextRef="#ctx0" brushRef="#br0" timeOffset="251861.4373">17283 4722 1 0,'-25'-21'76'16,"9"12"15"-16,3-2-10 15,13 11-50-15,3-15-16 16,13 8-14 0,9 1-22-16,1-8-60 0,17 2-6 15,0-8-6-15,12 1 80 16</inkml:trace>
  <inkml:trace contextRef="#ctx0" brushRef="#br1" timeOffset="263043.918">11237 5920 1 0,'0'0'74'15,"0"0"7"-15,0 0-5 0,0 0-67 16,0 0-8-16,0 0-1 16,0 0 0-1,0 0-1-15,5 13-2 16,-5-13 2-16,0 0-1 0,15 19 3 15,-15-19 1-15,22 19-1 16,-7-8-1-16,0-1 2 16,6 0 0-16,0 3-2 15,4-3 0-15,1 3-1 16,4-1 0-16,5 2 0 16,1-1 0-16,4 5 0 15,2-1 0-15,4 0 0 0,2 3-1 16,-1 1 2-16,1-1 1 15,0-1-1 1,-1-1-1-16,1 0-1 16,-1-2-1-16,-2-3 2 15,0-2 1-15,0 1-2 0,-1-2 2 16,3-2-1-16,0 2 1 16,1-1 7-16,4 1-6 15,1 2 7-15,2-4-9 16,0 0 9-16,2-3-9 15,1 3 8-15,-3-7-8 16,-2 2 2-16,-1-4-1 16,0-1 1-16,-4 1 0 15,2-4-1-15,1-3 2 16,-1-2-8-16,2-2 8 16,3-2-9-16,-1 1 9 15,0-3-10-15,3-3 10 0,-4 0-8 16,0 2 7-16,-1-2-1 15,-4-1 1-15,0 0 1 16,-5-5-1-16,0 5 3 16,-1-3-2-16,0-2 0 15,-2-1 0-15,4 2 1 16,-1 1 0-16,2-3-1 16,-1 3 2-16,-2-2-3 0,-1 1 3 15,-2 5 0 1,-6 2 2-16,-4 1-1 15,-5-3 1-15,-5 9 1 16,-5-3-1-16,-1 4 3 0,-13 9-4 16,18-16 2-16,-18 16-2 15,8-14 1-15,-8 14-2 16,0 0-1-16,7-13 1 16,-7 13-3-16,0 0 2 15,0 0-2-15,0 0 2 16,0 0-1-16,6-13 2 15,-6 13-3-15,0 0 2 16,0 0-1-16,0 0-1 16,0 0 1-16,5-14-1 15,-5 14-1-15,0 0 0 16,0 0 3-16,0 0-5 16,0 0 2-16,0 0 0 0,0 0 0 15,0 0 1-15,0 0 0 16,0 0 0-16,0 0-2 15,0 0 3-15,0 0-2 16,0 0 1-16,0 0-1 16,0 0 1-16,0 0-3 15,0 0 0-15,0 0-2 16,0 0-5-16,0 0-7 16,0 0-23-16,0 0-49 15,0 0-5-15,0 0 2 16,-13-5 59-16</inkml:trace>
  <inkml:trace contextRef="#ctx0" brushRef="#br1" timeOffset="263643.7279">14280 5477 42 0,'10'15'99'16,"-1"-1"-5"-16,-9-14-19 15,0 13-78-15,0-13 1 16,0 0-1-16,0 0-3 0,14 13 4 16,-14-13-4-16,0 0 5 15,0 0 6-15,0 0-3 16,0 0-2-16,0 0 6 15,0 0-1-15,0 0 1 16,0 0-4-16,13 3-1 16,-13-3-1-16,0 0 0 15,13 4 0-15,-13-4-2 16,24 2 2-16,-10-1-2 16,2 0 4-16,7-1 4 15,-4 2-5-15,5-5 3 16,-5 3-5-16,0 0 2 15,-3-1-1-15,-3 1 2 0,-13 0-1 16,17 1 1-16,-17-1 0 16,0 0 2-16,0 0-1 15,0 0 3-15,0 0-4 16,0 0 3-16,0 0-2 16,0 0 1-16,0 0-1 15,0 0 0-15,1 13 0 16,-1-13-1-16,0 0-1 15,0 0-1-15,-7 16 1 16,7-16-1-16,-4 26 8 16,-1-5-10-16,4 4 8 15,-2 5-12-15,2 8-3 0,-5-4-40 16,10 20-39-16,-12-11-11 16,-3-7-6-1</inkml:trace>
  <inkml:trace contextRef="#ctx0" brushRef="#br1" timeOffset="269846.419">12559 5864 1 0,'0'0'81'16,"0"0"1"-16,0 0-22 15,0 0-47-15,0 0-5 0,0 0-3 16,0 0-2-16,-13 7 0 16,13-7 1-16,-25-4 0 15,10 4 0 1,-6 1 0-16,0-1 1 15,-4 2 0-15,2 2-2 0,-1 5 0 16,2 2-2-16,2 3-2 16,2 5-1-16,7 1 0 15,4 4-3-15,5-1 0 16,7 1 0-16,2-5 0 16,6 0 2-16,3-6 1 15,-1-6 3-15,3-7 1 16,-1-4 1-16,-1-4 1 15,-2-5 0-15,-1 0 4 0,-4-1-4 16,0 1 1-16,-9 13-2 16,10-17 0-16,-10 17-1 15,0 0 1 1,0 0-1-16,0 0-4 0,0 0 2 16,0 0-1-16,16-8 2 15,-16 8-2-15,0 0 4 16,0 0-4-16,14 0 3 15,-14 0 0-15,0 0 2 16,0 0 0-16,0 0-2 16,0 0 2-16,0 0-4 15,0 0 5-15,0 0-3 0,0 0 1 16,0 0-2 0,0 0 0-16,0 0 1 15,0 0-2-15,0 0 0 16,0 0-2-16,0 13 1 0,0-13-1 15,0 0 2-15,4 19-3 16,-1-3 1-16,0 6 0 16,3 7 0-16,0 5 1 15,2 7-2-15,3 8 1 16,1 5-3-16,1 1 11 16,2 3-1-16,-1-5 0 15,-2-4 1-15,-1-2-2 16,-3-7 2-16,-3-10-6 0,-2-7-7 15,-7-5-28 1,4-1-51-16,0-17-3 16,-17 7-1-16,5-20 57 0</inkml:trace>
  <inkml:trace contextRef="#ctx0" brushRef="#br1" timeOffset="271016.527">12530 6050 26 0,'20'11'96'16,"-20"-11"-6"-16,13 3-9 15,-13-3-77-15,0 0-3 16,19 5-2-16,-19-5-2 16,17 4 3-16,-17-4-3 15,23 6 3-15,-10-5 1 16,0-2 0-16,2 1 0 15,1-3-1-15,1-1 3 16,-1-5-3-16,0-3 5 0,-2-2-5 16,-1-2 2-16,-1-1 1 15,-1-1 0-15,-6-2 1 16,-1 1 0-16,-4 1 1 16,0-1-4-1,-3-3 2-15,-1-1-5 0,1 0-1 16,-2-3 0-16,4-1 0 15,0 2-3-15,1-1 2 16,1 6 2-16,0 3 3 16,1 4 3-16,-2 13 0 15,1-13 1-15,-1 13 0 16,0 0 2-16,0 0-2 16,0 0 0-16,-10 17-1 0,10-17-1 15,-6 17-1-15,5-4 0 16,-2 2 1-16,2 2-3 15,1 2 0-15,1 0-1 16,1 7 0-16,-1-2-1 16,3 5 1-16,-1 1 1 15,2-2-3-15,0-4 2 16,0-1 1-16,2-2 0 16,-1-6-3-16,-6-15 1 15,10 19 0-15,-10-19 0 16,0 0 2-16,0 0 0 15,13 2 0-15,-13-2 0 16,0 0 3-16,0 0-2 0,0 0 2 16,7-15-3-16,-7 15 1 15,0 0-2 1,19-19 0-16,-19 19-1 0,20-7 0 16,-20 7 1-16,24-6-1 15,-24 6 2-15,24 11-2 16,-24-11 4-16,20 17-2 15,-20-17 2-15,20 17-1 16,-20-17 0-16,22 6 0 16,-9-10-2-16,4-7 2 15,0-3-5-15,3-3 3 16,1-2 0-16,-1-4 1 0,0 3 0 16,-3 1 0-16,-2 5 4 15,-15 14-2-15,16-16 3 16,-16 16 1-1,0 0-1-15,0 0-2 0,0 0 1 16,0 0-2-16,-15 8-2 16,15-8 1-16,0 0-3 15,-8 13 1-15,8-13-1 16,0 0 0-16,-3 18 0 16,6-5-1-16,-3-13-2 15,5 24 2-15,-2-11 1 16,-3-13-3-16,9 23 0 15,-9-23 0-15,13 16-1 0,-13-16 0 16,17 1-3-16,-4-3-5 16,-13 2-3-1,28-10-9-15,-28 10-2 16,24-12-8-16,-24 12-6 0,17-10-7 16,-17 10-29-16,-2-15 61 15</inkml:trace>
  <inkml:trace contextRef="#ctx0" brushRef="#br1" timeOffset="271249.8717">13048 5637 75 0,'-19'-1'102'0,"19"1"-7"15,0 0-9 1,0 0-82-16,-11-15-5 0,11 15-3 15,0 0 0-15,13-10-1 16,-13 10-5-16,16 2-4 16,-16-2-3-16,17 17-8 15,-1 2-30-15,-9 0-29 16,9 7-3-16,-5-3 32 16</inkml:trace>
  <inkml:trace contextRef="#ctx0" brushRef="#br1" timeOffset="271487.285">13110 6145 82 0,'17'17'102'0,"-17"-17"-12"0,0 0-40 16,0 0-135-1,0 0-9-15,0 18-2 16,-13-20 48-16</inkml:trace>
  <inkml:trace contextRef="#ctx0" brushRef="#br0" timeOffset="280852.865">17812 4901 1 0,'0'0'33'0,"0"0"46"15,0 0-1-15,0 0-47 16,0 0-9-16,0 0-3 16,-5 13-5-16,5-13-4 15,0 0-4-15,0 0-1 0,0 0-1 16,5 13-2-16,-5-13 0 16,0 0 0-16,16 19 0 15,-7-4 1 1,0-1 0-16,-1 12 0 0,-1 7-4 15,-4 12-6-15,-3 20-31 16,-20 10-51-16,-9 13 0 16,-21-2-4-16,-18-2 92 15</inkml:trace>
  <inkml:trace contextRef="#ctx0" brushRef="#br0" timeOffset="288721.6121">18550 4725 1 0,'20'15'15'16,"-20"-15"61"-1,16 0-1-15,-16 0-53 16,0 0-19-16,0 0-8 0,16-5 5 16,-16 5 2-16,0 0-2 15,0 0 1-15,0 0 2 16,0 0-3-16,0 0 7 16,-8-17-3-16,8 17 4 15,-14-11-1-15,14 11-1 16,-20-12 1-16,5 12 0 15,1 0-1-15,-2 3-2 16,-1 3 1-16,-3 2-3 0,-1 5 1 16,3 5 2-1,0 0 4-15,2 0-6 16,3 2 5-16,2 2-5 16,2-1 5-16,5-2-5 0,2-3 3 15,2-3-7-15,0-13 1 16,9 21 1-16,-9-21-2 15,20 6 1-15,-20-6 1 16,25 0 1-16,-25 0 0 16,24-13 1-16,-24 13 1 15,21-14 0-15,-21 14 1 16,8-16 0-16,-8 16 1 16,3-19-1-16,-3 19-1 0,0 0 0 15,2-20-2 1,-2 20-1-16,4-13 0 15,-4 13-5-15,0 0 3 16,0 0 1-16,14-4 0 0,-14 4-1 16,0 0 1-16,10 24 0 15,-7-8 0-15,-1 3 5 16,1 8-7-16,-1 2 2 16,0 9-1-16,2 1 0 15,1 4 1-15,0 4-2 16,1 4 0-16,3 1-1 15,-2-2 2-15,2 5-2 16,-2-4-1-16,-3-2 6 16,-1-3-1-16,-1-4 2 15,-1-8-1-15,-4-3 3 16,-1-10-2-16,-3-8 0 0,7-13 1 16,-15 8-8-16,15-8-3 15,-17-25 5-15,8 1-4 16,2-10 2-16,0-5 2 15,1-5 0-15,0-2 4 16,3-5 0-16,3-2 5 16,3 2-4-16,4-4 2 15,6 0-4-15,3 4-1 16,6-3-1-16,4 4-1 16,0-2-4-16,7 8-5 15,0 5 5-15,0 11-4 16,-2 9 9-16,-2 6 3 15,-5 10 1-15,1 4 1 0,-2 12 3 16,-6 0 5-16,0 5-5 16,-2 2 4-16,-1-1-7 15,1-1-2-15,-1 1-1 16,-2-3-1-16,-1-3-2 16,-11-13 1-16,20 20 1 15,-20-20 0-15,19 12 1 16,-19-12 0-16,16 3 0 15,-16-3-1-15,17-5 2 16,-17 5-1-16,18-13 0 16,-18 13 1-16,17-26-2 15,-7 10 2-15,-3-1-2 0,2-3 1 16,0 0-4-16,-4 1 5 16,1-3-3-16,-2 8 0 15,-1-2 0-15,-3 16-6 16,2-17 6-16,-2 17-7 15,0 0 8-15,0 0-1 16,0 0 0-16,0 0-8 16,-16 16 9-16,16-16 7 15,-10 20-6-15,5-7 6 16,0 4-3-16,0-2-4 16,1 2 2-16,1 0 6 15,3-2-8-15,0-1-1 16,0-14 1-16,4 19-2 0,-4-19 2 15,0 0 0-15,19 8 0 16,-19-8 0-16,15-11-1 16,-15 11 2-1,15-23 1-15,-7 7-1 0,-3-1-1 16,1 1-7-16,0-3 6 16,0 5 1-16,-3-1 1 15,0 2-8-15,-3 13 5 16,4-13 2-16,-4 13-2 15,0 0 10-15,0 0-7 16,0 0 0-16,9 22 1 0,-5-6 3 16,2-2-3-16,-1 3-4 15,4 2 5-15,3-1-5 16,2-4 2-16,0-4 0 16,2-4-1-1,-1 0 1-15,-1-5 1 0,2-5-4 16,-16 4-4-16,23-18-5 15,-23 18-9-15,13-23-15 16,-13 0-53-16,4 3 1 16,-8-7-4-16,0 5 70 15</inkml:trace>
  <inkml:trace contextRef="#ctx0" brushRef="#br0" timeOffset="288937.316">18762 4370 49 0,'0'0'97'16,"-22"6"-5"-16,22-6-12 15,0 0-93-15,0 0-37 16,-4 15-34-16,4-15-4 15,-6 15 6-15</inkml:trace>
  <inkml:trace contextRef="#ctx0" brushRef="#br0" timeOffset="289171.1143">18942 4206 50 0,'22'-7'99'0,"-5"-3"-3"15,5 2-9-15,-4 6-82 16,1-4-10-16,3 7-8 16,-3 4-2-16,-1 12-11 0,-6 2-20 15,2 17-38 1,-12 0-2-16,-5 4 25 15</inkml:trace>
  <inkml:trace contextRef="#ctx0" brushRef="#br0" timeOffset="291222.5666">19616 4251 7 0,'0'0'96'16,"-12"-15"-3"-16,12 15-3 15,0 0-52-15,-18-10-23 16,18 10-9-16,0 0-4 15,-16 6-3-15,16-6-5 16,-12 35 1-16,9-7 0 16,3 14 1-16,5 4 0 15,0 8 5-15,7 6 0 0,4 5 8 16,3-3-5-16,4-1 3 16,1-6-2-16,2-6 0 15,2-7-2-15,-1-8 2 16,0-6-3-16,2-11-4 15,-1-4 3-15,1-10-2 16,-2-9 1-16,3-8-1 16,1-8 0-16,-4-11-4 15,-2-5 5-15,-4-11-4 16,-4-6 4-16,-4-4-3 16,-2-3 4-16,-9-1-2 15,-3 1 3-15,0 5 1 16,-7 10-2-16,-2 8 0 0,-1 7-1 15,-2 8 1-15,-2 8-4 16,-1 9 1-16,1 4 2 16,-3 6-1-1,4 2 1-15,-1 10 1 0,0 6-1 16,3 10-1-16,0 6 1 16,2 6 0-16,5 8-3 15,0 2-1-15,4 2 1 16,5 1 9-16,2-6-6 15,5-4 4-15,5-4-2 16,4-8 3-16,2-4-1 0,3-4 2 16,-1-5-2-16,2-11-6 15,-1 0 2-15,-2-7-1 16,-2-6 0 0,-3-4 0-16,-4-6-1 15,-1-3 0-15,-1-6-2 0,-1 0-1 16,-2-2 3-16,-2-1-2 15,2 7 4-15,-5 0-3 16,-4 18 5-16,9-18-5 16,-9 18 8-16,0 0-4 15,0 0 1-15,10 17 4 16,-7-4-4-16,0 0 3 16,1 1-4-16,2 4 6 15,1-1-6-15,0 2 5 0,3-1-7 16,-1-3 1-16,0-1 1 15,-9-14-1 1,17 22 1-16,-17-22-3 16,14 9 2-16,-14-9-1 0,13-3-1 15,-13 3-1-15,12-18 2 16,-12 18-1-16,10-24 1 16,-10 24 3-16,6-23-1 15,-6 23 3-15,0-19 0 16,0 19 1-16,0 0-1 15,0 0-1-15,0 0-2 16,0 0 0-16,0 0-3 0,0 0 2 16,8 17-2-1,-8-17 1-15,15 16-1 16,-2-3 1-16,0-1 0 16,3-4 0-16,0 1 2 0,2-2-1 15,-2 1 1-15,0-4-1 16,0-3 3-16,0-4-4 15,-2 1 1-15,2-6 0 16,-16 8-2-16,25-23 0 16,-14 6 0-16,-2 0-5 15,-1-4 2-15,-3 4 6 16,-1 1 3-16,-4 16-3 16,2-16 1-16,-2 16-1 15,0 0 1-15,0 0 6 16,0 0-4-16,-16 16-5 15,16-16-3-15,-6 19 3 16,6-19 1-16,4 17-1 0,-4-17-1 16,15 23 0-16,-15-23 1 15,24 21 0-15,-7-14 0 16,-1-1 1-16,2-2-1 16,0-1 0-16,1-8 0 15,1 0 0-15,-1-7-1 16,-2-5 2-16,-1-11-3 0,5-6-5 15,-6-10 7 1,-2-9-3-16,-3-8 4 16,-4-6-3-16,0 0 4 15,-5 1-5-15,-3 5 8 16,-6 6-1-16,-2 8-1 0,2 9 0 16,0 12-1-16,1 11 2 15,7 15-3-15,-14-19 0 16,14 19-4-16,0 0 0 15,0 0-1-15,-6 26 0 16,6-3-1-16,4 6-1 16,1 10 2-16,2 8 0 15,2 5 4-15,-1 9-1 16,1-5 0-16,2 6 3 16,-5-3-4-16,0-5 1 15,-3-10-4-15,0-9 3 16,-5-6-2-16,4-12 7 15,-5-1-1-15,3-16 3 0,0 0 1 16,0 0 4-16,-13-20-1 16,10 1-3-16,3-5 3 15,1-4-5-15,4-4 1 16,-1-2-5-16,8-5 2 16,5-2-3-16,5 5 4 15,2 3-2-15,5 4-1 16,1 5-1-16,2 5-2 15,1 6-4-15,-3 4-7 16,1 6-15-16,-10-4-38 16,2 14-16-16,-23-7-2 15,22 8 35-15</inkml:trace>
  <inkml:trace contextRef="#ctx0" brushRef="#br0" timeOffset="291455.5065">20470 4447 59 0,'-33'0'96'0,"4"-12"-4"16,15-1-6-16,17-10-80 16,-5-3-11-16,12 6-4 15,3-4 0-15,6 9-1 16,4-1-4-16,4 6-5 0,1 3-7 15,4 18-42-15,-6-6-10 16,0 6 0-16,-11-1 56 16</inkml:trace>
  <inkml:trace contextRef="#ctx0" brushRef="#br0" timeOffset="291605.3109">20334 4434 78 0,'-18'10'85'16,"2"-6"-31"-16,1-14-52 16,17-10-87-16,-8-15-9 0,8-6 55 15</inkml:trace>
  <inkml:trace contextRef="#ctx0" brushRef="#br0" timeOffset="291731.0305">20379 3864 102 0,'0'0'93'0,"7"13"-26"16,-11 4-58-16,-3 14-92 15,-10-4-13-15,-1 10 5 16</inkml:trace>
  <inkml:trace contextRef="#ctx0" brushRef="#br0" timeOffset="292005.9587">19519 4408 96 0,'-16'6'105'0,"16"-6"-9"0,-15 4-12 16,15-4-99-16,0 0-29 15,-5-13-49 1,5 13-1-16,13-4-1 16,-13 4 56-16</inkml:trace>
  <inkml:trace contextRef="#ctx0" brushRef="#br0" timeOffset="292107.0512">19482 4610 1 0,'24'-4'0'0,"20"-14"0"15,6-15 0-15,6-19 0 16</inkml:trace>
  <inkml:trace contextRef="#ctx0" brushRef="#br0" timeOffset="293573.6868">19440 4525 1 0,'-15'6'15'0,"2"-1"57"15,-1-6-4-15,14 1-49 16,-20-9-14-16,20 9 3 15,0 0 1-15,-15-8 1 16,15 8 1-16,0 0 1 16,0 0 1-16,0 0 0 15,0 0-1-15,0 0-2 16,0 0-3-16,0 0-1 0,0 0-2 16,0 0-1-16,0 0 1 15,0 0-2-15,0 0 3 16,0 0 0-16,15-8 0 15,-15 8 0-15,17-5 1 16,-17 5-1-16,26-5-3 16,-7 2 2-16,4-1-3 15,6-2 1-15,5-2 0 16,4-1 1-16,2 0-2 16,4-2-1-16,0 1 2 15,-2 1-3-15,-3 6-4 16,-7 3-8-16,-5 10-21 0,-27-10-54 15,23 36-1-15,-28-16-7 16,-5-1 71-16</inkml:trace>
  <inkml:trace contextRef="#ctx0" brushRef="#br1" timeOffset="316867.6173">19581 5248 47 0,'18'3'83'15,"-18"-3"-5"-15,0 0-51 16,0 0-26-16,0 0-6 15,0 0 1-15,0 0-2 0,0 0 1 16,0 0-2-16,0 0 3 16,-6 13 5-16,6-13 2 15,-10 15 1-15,10-15 1 16,-12 21 0-16,4-8 0 16,0 2 1-16,-2 0-3 15,0 1-3-15,0 3-1 16,-2-1-1-16,-2 8 0 15,-3 0 2-15,1 0 1 16,-4 0-2-16,-1 2 4 16,-2 2 0-16,-1-3 1 15,-2 4 1-15,0-7 0 16,-3 4-3-16,-3 0 1 0,1 1 0 16,-4-1-3-16,-1-1 2 15,-2 2-1-15,-2 1-1 16,-2 1 0-16,0-3 0 15,2 1-1-15,-2-1-1 16,-3 1 2-16,3-2-2 16,1-3 3-16,0-2-2 15,2 0 0-15,0-2 1 16,2-3-1-16,1-1 1 16,1-1 0-16,-5-4-1 15,1 2 0-15,-2-3 1 16,-1 0-1-16,-1 0 1 0,-3-1-3 15,-4 1 2-15,-1 0-2 16,-2 0 1-16,-1-1 0 16,1 0 1-1,-3-2-1-15,4-1 1 0,-2-5 5 16,4-1-3-16,1-4 4 16,-2-2-1-16,-1-3 1 15,0-4 0-15,-2-3 0 16,-1-2 0-16,-4-1-2 15,-1 0 1-15,-2-2-2 16,3-1 0-16,3 0 0 16,4-1-1-16,0-1 2 15,6 1 1-15,3-3 0 0,2 0 0 16,5-2 1-16,3 1-1 16,0-2 3-1,-3 2-2-15,0 1 1 16,1 0-2-16,-3 1-1 0,4 1-1 15,-2 0 2-15,0 4-1 16,1 1-1-16,5 2 1 16,2 3-3-16,2 4 3 15,6 0-9-15,3 4 10 16,4 0-10-16,13 6 7 16,-16-7-8-16,16 7 8 15,0 0-8-15,0 0 8 0,0 0 0 16,-6-13-3-1,6 13 11-15,0 0-9 16,0 0 0-16,0 0 0 16,0 0 1-16,0 0-1 0,0 0 0 15,0 0 0-15,0 0-1 16,0 0 2-16,0 0-2 16,0 0 2-16,0 0-4 15,0 0 3-15,3 19 8 16,-3-19-9-16,2 20-1 15,-1-7 1-15,2 4 9 16,-2 0-10-16,2 4 11 16,-1 0-10-16,-1-1 0 0,1-2 0 15,-1-1 0 1,0-3 2-16,-1-1-1 16,0-13 1-16,-2 16-2 15,2-16 0-15,0 0 2 0,0 0 2 16,0 0-2-16,-13 2 1 15,13-2-1-15,-9-18 0 16,9 18 0-16,-12-23 2 16,4 8-1-16,-2-4-1 15,-3-1 2-15,-2-1-3 16,-2 1 2-16,1 3-1 16,-3-2-9-16,0 6 8 15,4-3-7-15,-3 3 9 16,4 3-12-16,1-1 10 15,1-2-8-15,12 13 4 16,-16-21 6-16,16 21-7 0,-10-18 6 16,10 18-8-16,-5-16 8 15,5 16-4-15,0 0 4 16,4-13-1-16,-4 13 1 16,0 0-1-16,23-13 0 15,-4 4 1-15,7-1-1 16,5 0-1-16,6 0 1 15,3-5 1-15,2 5-7 16,-2 0-5-16,2 9-16 16,-10-6-57-16,-2 20-5 15,-13-8-1-15,-17-5 65 16</inkml:trace>
  <inkml:trace contextRef="#ctx0" brushRef="#br1" timeOffset="326938.4614">17708 5806 1 0,'0'0'74'0,"0"0"0"15,0 0-28-15,0 0-37 16,0 0-4-16,0 0-1 15,0 0 0-15,8-14-2 16,-8 14-1-16,0 0 1 16,-13-2 0-16,13 2 1 15,0 0 0-15,-18 9-2 16,18-9 2-16,-13 10 1 16,13-10-3-16,-10 14 2 15,10-14-2-15,-4 18 0 16,4-18 0-16,-1 16 0 0,1-16-3 15,5 14 3-15,-5-14-2 16,0 0 0-16,18 13 1 16,-18-13 0-16,14-1-1 15,-14 1 1-15,16-11-1 16,-16 11 0-16,17-21 3 16,-8 3-2-16,-2-3-1 15,0-5 1-15,1-6 2 16,-3-3-2-16,-2-1-2 15,0-3 5-15,-1 0-6 16,-2 3 3-16,-2 3 2 16,1 6 2-16,-4 5 0 15,2 8 3-15,-1 1 3 16,4 13-4-16,0 0 2 0,0 0-3 16,0 0-2-16,-14 4-2 15,14-4-2 1,0 22 3-16,1-8-3 0,2 3 2 15,1 7 4-15,-1 0 0 16,2 6 3-16,-1 2-2 16,0 3 1-16,2 2-5 15,-2 1 3-15,-1-4-6 16,2 1-4-16,-3-5-2 16,3-1-7-16,-4-7-3 15,5-5-10-15,-6-17-11 16,0 0-42-16,0 0-3 0,3-13 26 15,-13-8 57-15</inkml:trace>
  <inkml:trace contextRef="#ctx0" brushRef="#br1" timeOffset="327538.718">17491 5712 28 0,'-22'6'89'15,"22"-6"-2"-15,-22 7 1 16,22-7-62-16,0 0-17 15,0 0-2-15,0 0-5 16,18-17-3-16,-2 11-2 16,7-1-1-16,4-3-1 15,5 0 1-15,4 0 0 0,4-2 1 16,1 1 5 0,-1 0 0-16,-2 3 1 15,-4-1 0-15,-1 3-7 16,-2 1 7-16,-2-1-7 0,-5 2 7 15,-1 1-2-15,-1 1 2 16,-5-1-10-16,0 2 9 16,-17 1-1-16,22 0 0 15,-22 0 0-15,13 1-1 16,-13-1 2-16,0 0-2 16,0 0 9-16,4 15-7 15,-4-15 7-15,-7 18-8 0,3-5 7 16,-1 2-6-1,0 5-1-15,-1-1 0 16,2 4-2-16,-2 1 2 16,2 2-2-16,-1-1 1 0,4-1-1 15,-1 1 1-15,1-2 0 16,-1 0-1-16,2-4 0 16,0 0 0-16,3-5 2 15,-1 2 0-15,-2-2-2 16,1 1 1-16,-1-15 0 15,3 17 1-15,-3-17 0 16,0 0 1-16,-1 16-2 16,1-16 2-16,0 0 1 0,0 0-1 15,0 0-2 1,0 0 0-16,0 0-6 16,0 0-10-16,0 0-17 0,0 0-47 15,0 0-8-15,0 0-3 16,0 0 42-16</inkml:trace>
  <inkml:trace contextRef="#ctx0" brushRef="#br1" timeOffset="327971.141">18138 5630 57 0,'19'-14'89'15,"-19"14"1"-15,0 0-8 0,0 0-70 16,0 0-4 0,0 0-7-16,0 0 2 0,0 0 0 15,0 0-2-15,0 0-1 16,0 0 1-16,0 0-1 16,0 0 0-16,7 14 5 15,-7-14-5-15,3 14-1 16,-3-14 2-16,6 22 0 15,0-9-2-15,0 3 1 16,-1 1 0-16,1 3-2 16,1 4 2-16,-4 0 0 15,3 1-1-15,-2 2 0 16,1-1 0-16,0 0 1 16,1-4-1-16,-1-2 3 0,-1-3-2 15,3-1-1-15,-7-16 1 16,9 19-6-16,-9-19-8 15,0 0-16 1,0 0-28-16,0 0-30 0,-5-16 0 16,4-1 26-16</inkml:trace>
  <inkml:trace contextRef="#ctx0" brushRef="#br1" timeOffset="329256.0616">18325 5782 44 0,'0'0'82'0,"17"-5"2"15,-17 5-28-15,0 0-44 0,0 0-13 16,0-13-6-16,0 13-5 16,0 0 4-16,0 0 1 15,-17-7 3-15,17 7 5 16,-13 3 7-16,13-3 7 16,-16 4 3-16,16-4 1 15,0 0-4-15,-16 9-2 16,16-9-6-16,0 0-3 15,-7 14-3-15,7-14-4 16,-2 18 1-16,2-18-1 16,0 20 1-16,0-20-2 15,3 20 3-15,-3-20 0 16,9 22 1-16,-9-22 2 0,10 13 0 16,-10-13 0-16,14 3-1 15,-14-3 1-15,19-2-2 16,-6-5 1-16,-13 7-3 15,19-12-2-15,-19 12 1 16,23-13-1-16,-10 5 1 16,-13 8 0-16,19-15 1 15,-19 15 0-15,0 0 3 16,18-14 1-16,-18 14-2 16,0 0 2-16,0 0-1 15,0 0 0-15,15-10 1 16,-15 10-1-16,0 0 1 0,0 0 0 15,0 0 0-15,0 0 0 16,0 0 0 0,8 13 0-16,-8-13-2 0,8 14 1 15,-8-14-1-15,8 15 0 16,-8-15 1-16,9 13-1 16,-9-13 0-16,0 0 0 15,20 13 0-15,-20-13 0 16,19 4 1-16,-19-4-1 15,26 1 0-15,-12-2 1 16,1-2 1-16,-1-1-1 16,-14 4 1-16,22-18 0 15,-22 18-1-15,16-24 0 0,-13 8 0 16,-2 2 1 0,-1 1-1-16,-1 0 1 15,1 13-1-15,-6-19 0 16,6 19 0-16,0 0 1 0,0 0-1 15,-15-6 0-15,15 6-1 16,0 0-1-16,0 0-1 16,-7 16 0-16,7-16-1 15,0 0 1-15,0 20 0 16,2-7 0-16,-1 0-1 16,-1-13 3-16,1 26 0 15,-1-26 1-15,5 19-1 0,-5-19 0 16,3 13 1-1,-3-13 0-15,0 0 1 16,0 0-3-16,0 0 4 16,16-7-3-16,-16 7 1 0,10-16-1 15,-10 16 1-15,11-21-2 16,-6 8 1-16,2-1 0 16,-1 1-2-16,-6 13 3 15,10-22-1-15,-10 22 0 16,10-14-2-16,-10 14 2 15,13-3 0-15,-13 3-1 16,17 9 0-16,-17-9 0 16,17 14 0-16,-17-14 1 0,21 18 0 15,-21-18 1 1,14 14 0-16,-14-14-1 16,0 0 2-16,13 6 0 15,-13-6-1-15,0 0-1 0,0 0 1 16,0 0-1-16,0 0 0 15,13-15 1-15,-13 15-5 16,0 0-1-16,0 0-3 16,19-16 1-16,-19 16-1 15,18-11-1-15,-18 11 2 16,25-10-2-16,-9 4 7 16,1 2 5-16,-1 2 3 15,1-1 1-15,1 3 0 16,-5 0 1-16,3 2-2 15,-3 2-1-15,0 0-2 16,-13-4-4-16,23 9-4 0,-23-9-4 16,18 10-3-16,-18-10-8 15,12 15-18-15,-9-1-44 16,-3-14-3-16,-16 27 1 16,-6-14 83-16</inkml:trace>
  <inkml:trace contextRef="#ctx0" brushRef="#br1" timeOffset="329438.4725">18307 5663 47 0,'-20'-4'96'0,"3"-8"-5"0,12-5-13 15,13-12-86-15,9-23-77 16,26 2-7-16,6-5 2 15,16 6 54-15</inkml:trace>
  <inkml:trace contextRef="#ctx0" brushRef="#br1" timeOffset="329689.3512">18084 5343 72 0,'-15'10'93'15,"15"-10"-21"-15,0 0-67 16,0 0-97-16,0 0-8 15,13-10 51-15</inkml:trace>
  <inkml:trace contextRef="#ctx0" brushRef="#br1" timeOffset="329954.7417">18873 6390 101 0,'0'21'102'0,"-3"-7"-16"0,3-14-82 15,-35-3-96-15,14-1-13 16,-10-3 10-16</inkml:trace>
  <inkml:trace contextRef="#ctx0" brushRef="#br0" timeOffset="338090.5656">3899 5792 1 0,'13'7'74'0,"-13"-7"6"16,0 0-3-16,0 0-68 15,0 0-6-15,0 13-3 16,0-13 1-16,0 0 0 15,0 0-1-15,0 17 3 16,0-17-3-16,4 17 2 16,-4-17-1-16,10 31 0 0,-4-10 0 15,-3 10-1-15,-2 2 0 16,1 6-3 0,-2 4 3-16,0 3-3 15,-3 3 4-15,0 3 2 0,-3-1 1 16,3-1 0-16,-1-2-1 15,1-2 2-15,-3-3-1 16,5-2 3-16,-3-4-5 16,4-4 0-16,0-2-2 15,0-7 1-15,4 2-2 16,-3-3 3-16,5-1-2 16,-3-2-1-16,4-3 2 0,-2-1-1 15,3-1 2-15,1-1-3 16,-9-14 2-1,19 20-1-15,-6-11 0 16,3-3 0-16,1-2 0 0,3 1 0 16,2-1-2-16,1 0 2 15,1 0 0-15,4-1 0 16,-1 0 0-16,2 2 1 16,1-3-2-16,1 1 0 15,2-1 1-15,0-2 1 16,0-2-1-16,-1-1 0 15,0 1 0-15,-2-4-1 16,-1 0 2-16,-2-1 0 0,-4 1 0 16,-1 2-1-1,-3-2 0-15,-2 2 2 16,-17 4 0-16,20-6 0 16,-20 6-1-16,0 0 1 0,15 0 0 15,-15 0 2-15,0 0 0 16,0 0-4-16,0 0 0 15,0 0-9-15,0 0-13 16,-5 16-37-16,5-16-24 16,0 0-3-16,0 0 40 15</inkml:trace>
  <inkml:trace contextRef="#ctx0" brushRef="#br0" timeOffset="338492.285">4656 6758 16 0,'0'0'93'15,"16"9"1"-15,-16-9-8 16,9-13-69-16,-9 13-18 16,0 0-1-16,0 0 0 15,0 0-1-15,14 19 2 16,-14-19-4-16,12 17 2 15,-12-17 1-15,23 17 2 0,-9-11 0 16,4-2-1 0,-1 1 1-16,2-4-1 15,1 2 4-15,-1-3-1 16,0 3 0-16,-4 1 0 16,1 1 0-16,-1 2 1 0,-2 2-1 15,-13-9 0-15,17 21-1 16,-17-21 0-16,7 25-1 15,-5-11 2-15,-5 1-2 16,-3 0-6-16,-3 1-7 16,-1 7-25-16,-11-1-48 15,0 10 4-15,-9-3 1 16</inkml:trace>
  <inkml:trace contextRef="#ctx0" brushRef="#br0" timeOffset="341895.1281">5277 6970 1 0,'0'0'70'16,"0"18"23"-16,0-18-4 16,0 0-57-16,0 0-35 15,0 0-4-15,0 0-4 16,17 13 0-16,-17-13-3 16,19 11 1-16,-5-4 1 15,1-4 6-15,1-3 3 16,2-4 4-16,3-6 4 0,3-7 0 15,1-8 3-15,1-7-1 16,0-7 0 0,0-4-2-16,-3-3 0 0,1-2-2 15,-2-1 1-15,-3 3-1 16,-5 1-1-16,-2 6 1 16,-5 3 0-16,-1 3-3 15,-6 4-3-15,-2 3 5 16,-7 5-5-16,1 2 3 15,-5 3-2-15,-2 3 1 16,0 4-1-16,-4 5 5 16,1-2 1-16,-2 5-3 0,4 5-1 15,2-1 0-15,1 6 5 16,3 4-2-16,6 4 1 16,1 3-1-1,6 5 1-15,2 5-2 0,3 2 3 16,0 4 0-16,4 1-6 15,1 1 2-15,-3-1-3 16,4 1 3-16,-1-3-2 16,-1-4 1-16,-1-3-1 15,1-4 0-15,-2-2 1 16,1-6-1-16,-11-16 3 16,19 17-2-16,-19-17 0 0,19 2 0 15,-19-2 0-15,20-19 0 16,-11 4 0-1,1-2 1-15,0-3-2 16,-1-3 1-16,1 0-1 16,-3 0 2-16,0 1 0 0,2 0 0 15,-2 4-1-15,0 0 0 16,3 4 0-16,-10 14 0 16,21-19 0-16,-21 19-2 15,24-7 2-15,-24 7-3 16,22 8 4-16,-22-8-1 15,20 26 1-15,-11-8 0 16,-2 2 2-16,2 3-1 0,-2 0-1 16,1 2 3-16,0 1-3 15,2-3 0 1,0-2-1-16,0 1 1 16,1-3-1-16,1-6 1 0,0 0 0 15,-12-13 0-15,24 16 0 16,-24-16-1-16,22 5 2 15,-9-8-3-15,-13 3-1 16,23-13 1-16,-12 1 1 16,1-1-2-16,-1-5 1 15,1-3 1-15,-2-3-1 16,0-1 3-16,-3-1-2 16,-1 2 0-16,-2 4 0 15,-1 1 3-15,-1 5-3 16,-2 14 0-16,-2-16 0 15,2 16-1-15,0 0 2 16,0 0 0-16,-14-3 0 0,14 3-4 16,0 0 2-16,0 0 1 15,-16 13 1-15,16-13-2 16,-4 16 0-16,4-16 2 16,-3 23-2-16,4-8 1 15,-1 5 2-15,2 0-1 16,2 0-1-16,2 2 1 15,1-2-1-15,2 0 0 16,1-1-1-16,1-4 1 16,4-4 0-16,-2-2-1 15,1-6 2-15,2-2-2 0,1-10 2 16,1-1 0-16,2-6 1 16,2-2-1-16,-1-7 0 15,-1-4-1-15,1 0 2 16,-4-4-3-16,-4 3 0 15,1-3 2-15,-6 1-3 16,-4-3 1-16,-3 2-1 16,-1 4 0-16,-1-1-4 15,-2 1 6-15,0 3-4 16,-3 3-1-16,2 3 4 16,-2 5-1-16,6 15 1 15,-10-17-1-15,10 17 3 16,0 0-2-16,0 0 8 15,-14 25-1-15,12-9-3 0,1 1 1 16,1 5-2-16,1 1 3 16,2 0 1-16,1 4-3 15,2-1-6-15,1 3 2 16,2 3 0-16,-2 1 0 16,1 1 0-16,-1 0 0 15,-2 0 0-15,1-5 0 16,-3 0 1-16,-1-7-1 15,-1-6 3-15,-1-16-4 16,1 13 3-16,-1-13-1 16,0 0 0-16,-2-24 2 15,-1 10-2-15,0-5 2 0,-2-1-3 16,3 0 3-16,-1 1-1 16,0 2 0-16,1 2 0 15,2 15-2-15,3-20 1 16,-3 20-1-16,15-16 1 15,-15 16-2-15,23-4-1 16,-7 3 2-16,0 2-1 16,2 2 0-16,1-2-2 15,0 1-3-15,-3 6-5 16,-2-6-9-16,2 5-19 16,-16-7-43-16,19 1-3 15,-19-1 31-15</inkml:trace>
  <inkml:trace contextRef="#ctx0" brushRef="#br0" timeOffset="342168.3739">6039 6499 1 0,'-23'-10'58'15,"0"-3"24"-15,10 5-2 16,13 8-61-16,-19-20-10 16,19 20-4-16,-2-14-6 0,2 14-10 15,18-9 3 1,-5 9-11-16,2 0 2 16,7 6 2-16,-3 0-12 0,5 4-16 15,-5 0-26-15,1 4 26 16,-4 2 43-16</inkml:trace>
  <inkml:trace contextRef="#ctx0" brushRef="#br0" timeOffset="342661.4192">5694 6240 1 0,'0'0'80'0,"-23"8"6"16,23-8-24-16,0 0-124 15,0 0-22-15,-3 13 2 16,3-13 82-16</inkml:trace>
  <inkml:trace contextRef="#ctx0" brushRef="#br0" timeOffset="343043.7221">6105 7080 6 0,'-4'13'98'16,"4"-13"-3"-16,-3 16-21 15,3-16-102-15,0 0-55 16,4 20-3-16,-2-7 11 15</inkml:trace>
  <inkml:trace contextRef="#ctx0" brushRef="#br0" timeOffset="344348.4012">6581 6910 1 0,'0'0'71'16,"5"14"11"-16,-5-14-12 16,0 0-77-16,28-7-10 15,-7 3 1-15,6 1 0 0,2-3 3 16,5-4 2-16,3-6 6 15,2-7 8-15,-1-6 4 16,-3-5 6-16,0-5-3 16,-6-6 1-1,-3-4-8-15,-6-3-6 0,-6-2-1 16,-7 1-2-16,-5 3 2 16,-6 3 1-16,-2 8 4 15,-4 5 1-15,0 8 7 16,-3 9 6-16,13 17-4 15,-21-9 2-15,21 9-4 16,-16 23-3-16,11-1-1 16,3 6 4-16,2 4-4 0,2 3 0 15,1 4-1-15,2 1 1 16,3 3 0-16,-1-1 2 16,1-1-2-1,0-1-5-15,0 2-1 0,0-3 1 16,0-3 2-16,2-1-2 15,-1-5-2-15,1-4-3 16,0-4-1-16,2-8-4 16,-12-14 0-16,23 11 0 15,-23-11-2-15,27-14 3 16,-12 0 2-16,0-2 7 16,1-2 2-16,0 1 4 15,-1-3 2-15,-2-2 2 0,0 2-1 16,-6-2 1-16,2 8-5 15,-5-5-2 1,0 5-1-16,-1-1 1 16,-3 15-3-16,-3-15 1 0,3 15 1 15,-17-5-2-15,2 7 2 16,0-1 0-16,-1 2 0 16,-3 4 0-16,2 2 0 15,-1 2 1-15,4 1-1 16,1 1-1-16,4 3 1 15,2 0 0-15,3 1 0 16,1-3-1-16,4 2 1 0,4 0-4 16,3 0 3-16,4-2-1 15,1 1-2 1,7-1 2-16,3-2-1 16,2-2 0-16,1-3 1 0,1-3 0 15,0-4-1-15,-1-4 3 16,2-3-1-16,-7-2 0 15,0-2 0-15,-6-1 0 16,0-2-1-16,-5-4 3 16,-1 4-1-16,-5-2-1 15,-1 0 0-15,-3 2 1 16,-2-1-2-16,0 2 1 16,2 13-1-16,-8-14 0 15,8 14 0-15,0 0-1 16,-13-10 3-16,13 10-3 15,0 0 0-15,-8 17 2 16,8-17-1-16,0 22 1 0,0-6-2 16,3 2 3-16,-1 1-3 15,4-1 2-15,1 0-2 16,2 0 2-16,3-2-3 16,2-5 1-16,6-4 1 15,2-2-3-15,2-5 0 16,2-3 0-16,0-3-1 15,3-4-9-15,-6-6-4 16,2 3-15-16,-12-10-30 16,0 3-22-16,-12-6-1 15,1 6 85-15</inkml:trace>
  <inkml:trace contextRef="#ctx0" brushRef="#br0" timeOffset="344566.9661">7356 6566 1 0,'0'0'87'0,"-23"-21"3"15,23 21-4-15,-12-23-66 16,9 7-17-16,8 1-5 16,3-2 2-16,-8 17-3 15,26-16-10-15,-1 13-4 16,0 6-18-16,9 15-47 15,-4 3 1-15,4 9 28 0,-7 7 53 16</inkml:trace>
  <inkml:trace contextRef="#ctx0" brushRef="#br0" timeOffset="345611.5656">8124 6669 23 0,'-12'13'93'0,"12"-13"-6"16,0 0-16-16,0 14-95 16,0-14-55-16,0 0-6 15,3 22 0-15,-3-2 85 16</inkml:trace>
  <inkml:trace contextRef="#ctx0" brushRef="#br0" timeOffset="345763.3036">8112 6949 1 0,'0'0'59'0,"0"0"28"15,0 14-8-15,0-14-82 16,0 0-68-16,-11 15-7 16,11-15 5-16,-13 13 73 15</inkml:trace>
  <inkml:trace contextRef="#ctx0" brushRef="#br0" timeOffset="347563.2232">8606 7028 2 0,'0'0'89'16,"0"0"-4"-16,0 0-11 15,0 0-76-15,0 0-7 16,0 0 0-16,0 0-2 15,15-13 4-15,-15 13-1 0,12-23 5 16,-6 6 6-16,-1-2 5 16,-2-6 1-16,2-1 3 15,-4-5 0-15,-1-1-4 16,-3-4 0-16,0 4-3 16,-2 2 0-16,0 1-3 15,-1 3 1-15,2 6-2 16,1 7-1-16,3 13 0 15,-1-15-2-15,1 15 0 16,0 0 0-16,13 0 1 16,-13 0-3-16,16 15 3 15,-16-15 1-15,18 22 0 0,-5-9 1 16,0 1 1-16,2-1-2 16,1 1 0-16,0-2 2 15,-1-1-1-15,3 1 0 16,1-5-1-16,-4 2 1 15,0-2-2-15,-1 2 3 16,1 1-2-16,-15-10 1 16,23 19 0-16,-23-19-1 15,13 21 2-15,-13-21-1 16,4 23 0-16,-4-23-1 16,0 25 2-16,0-25-2 15,-1 23 1-15,1-23-1 16,1 19 0-16,-1-19-1 0,6 13 1 15,-6-13 0-15,0 0-3 16,19 3 0-16,-19-3 1 16,20-8 2-1,-7 1-2-15,0-2 2 0,1-2 0 16,2-4-2-16,1-2 0 16,4-2 1-16,-4-2 0 15,2-1-1-15,-5 2 3 16,2 1 0-16,-6 0 2 15,-10 19 0-15,13-20 2 16,-13 20 1-16,0 0-2 16,0 0 1-16,-14 3-2 0,14-3-2 15,-16 17-2-15,16-17 3 16,-16 21-3-16,7-7-1 16,2 2 3-1,1 0-2-15,2 0 1 0,0 1 0 16,1-3 1-16,3 1-2 15,1 1 2-15,-1-16-1 16,10 16-1-16,-10-16-1 16,16 2-2-16,-3-7 3 15,0-4-4-15,2-4 3 16,-4-3-1-16,-1 0 3 16,2-1 1-16,-4 0 2 15,1 4 2-15,-9 13-1 0,9-21 3 16,-9 21-3-1,0 0 1-15,0 0-3 16,0 0 0-16,13 6-1 16,-13-6-1-16,11 23-2 0,-2-10 0 15,2 0 0-15,4 0-1 16,1-1 3-16,0-3-2 16,-1-2 1-16,3-3 1 15,-4-4 1-15,-1-1 0 16,-13 1 1-16,22-10-1 15,-22 10-2-15,17-16 2 16,-17 16-2-16,10-21 1 0,-10 21-2 16,7-13 3-16,-7 13-1 15,0 0 2-15,0 0 1 16,0 0 0 0,0 0-2-16,0 0 1 0,0 0 0 15,15 5-1-15,-15-5-1 16,16 14-2-16,-16-14 2 15,21 18-1-15,-8-10 2 16,2-2-1-16,2 0 1 16,0-1 0-16,2 0 0 15,0-4 0-15,1 1-2 16,0-7 0-16,1 0-2 16,-1-4-1-16,-2-4-1 0,-2-4 3 15,0-2 2 1,-4 0-1-16,-2-1 5 15,-3 3-2-15,-4 1 4 16,-2 3-1-16,-1 13 1 0,-7-13-2 16,7 13-1-16,-14-3-1 15,14 3-3-15,-18 4 0 16,18-4 0-16,-14 12-1 16,14-12 0-16,-9 21-1 15,8-5-1-15,2 6 2 16,2 4-1-16,3 3 3 15,1 7-2-15,3 7 1 16,3 6-2-16,3 5 3 16,3 2-3-16,0 3-5 15,-1 6 0-15,0-6-1 16,-2 3 1-16,-2-9 1 0,-8-3 4 16,0-9 2-16,-9-7 2 15,-3-8 6-15,-6-12 3 16,-6-2 2-16,-4-15-2 15,-4-7 2-15,-1-8-6 16,-7-3-1-16,3-7 0 16,0-2-3-16,5-2-1 15,6-4-4-15,10 0 2 16,6 3-1-16,8-3-7 16,9-2 4-16,6 6-14 15,4-6-1-15,6 3-19 16,-3-3-14-16,4 4-34 15,-8-7 1-15,-2-1 79 0</inkml:trace>
  <inkml:trace contextRef="#ctx0" brushRef="#br0" timeOffset="347768.706">9056 6444 34 0,'-28'-2'93'0,"12"4"2"15,2-5-14-15,14 3-86 0,0 0-29 16,22-7-51-16,9 8 2 16,4-2-9-16,11 4 89 15</inkml:trace>
  <inkml:trace contextRef="#ctx0" brushRef="#br0" timeOffset="349483.4118">9748 6161 85 0,'0'0'95'16,"0"0"-3"-16,0 0-52 15,0 0-39-15,0 0-5 16,5 19-2-16,0 1-1 16,5 12-2-16,2 4 4 0,7 8 2 15,2 8 1-15,5 6 6 16,3 1-1-16,2 3 2 16,-3 0-2-1,-2-4 0-15,-3-6-6 0,-4-4-3 16,-6-8 3-16,-4-10-1 15,-8-7 5-15,-1-23 1 16,-7 16 1-16,7-16 2 16,-16-11 2-16,5-5 4 15,1-1-1-15,-2-5 0 16,5-3-4-16,2-1 0 16,4 0-2-16,5-4-1 15,6 3-1-15,5 1-1 0,5 1-1 16,5 5 0-1,2 7 2-15,0 4-3 16,-1 5 0-16,-1 11-4 0,-6 6 1 16,-3 6-2-16,-8 6-1 15,-2-1 0-15,-3 2-1 16,-5 1 2-16,0-2 2 16,-1-6 5-16,-2-5-1 15,5-14 4-15,-7 16-1 16,7-16 4-16,0 0-1 15,0 0-1-15,-6-20-4 16,8 7 1-16,2-4 2 16,3-4-4-16,3 1 2 15,5-1-2-15,2-3 0 16,8 3 2-16,-1 2 2 16,1 6-3-16,-2 3-1 0,0 10 2 15,-4 6-4-15,-5 10 2 16,-1 4-2-16,-9 3 2 15,1 4-1-15,-2-1 1 16,-2-1-2-16,2-5-1 16,0-1 1-16,-3-19 0 15,9 17-1-15,-9-17 0 16,14 0 2-16,-14 0 1 16,14-7 1-16,-14 7 1 0,13-17 3 15,-13 17-1 1,9-18 1-16,-9 18-2 15,3-19 0-15,-3 19-2 16,1-20 0-16,-1 20 1 0,3-13-3 16,-3 13 1-16,0 0 0 15,5-13-1-15,-5 13 1 16,0 0-1-16,7 16 1 16,-7-16-2-16,7 23 0 15,-3-8 0-15,2 1 2 16,1-1 0-16,1-2 1 15,-8-13-1-15,15 21-2 16,-15-21 3-16,19 5 0 16,-19-5 0-16,17-4-2 15,-17 4 2-15,15-17-1 16,-15 17 1-16,13-23 1 0,-13 23-2 16,9-23 3-16,-7 10-1 15,-2 13 0-15,2-19-1 16,-2 19-2-16,0 0-1 15,0 0 1-15,0 0-1 16,14-12-1-16,-14 12 1 16,15 10 0-16,-15-10 0 15,18 22 0-15,-7-9 3 16,0 3-2-16,-1 1 2 16,0 1-2-16,-1-6 1 15,-2 1 0-15,-7-13-2 16,15 12 1-16,-15-12-2 15,0 0 3-15,10-23 0 0,-10 7 2 16,-3-6-1-16,-3 2 0 16,-3-1 3-16,1 3 0 15,-2 2 2-15,2 3-3 16,8 13 1-16,-15-14-1 16,15 14 0-16,0 0 1 15,0 0-2-15,0 0-1 16,0 0-2-16,17-3 2 15,-3 3-2-15,4-1 2 16,2 1-2-16,1 0 0 16,1 0 1-16,0 1-1 15,1-1 1-15,0-1-2 0,-1-2 0 16,-2 1-1-16,0-1 1 16,-1 1 0-16,-3-1 1 15,-2-2-1-15,-14 5 2 16,17 0 1-16,-17 0 3 15,0 0-2-15,0 0-1 16,-1 18 2-16,1-18-3 16,-9 14 1-16,9-14-1 15,-8 16 0-15,8-16-2 16,-6 17 2-16,6-17 0 16,-3 19 0-16,3-19-1 15,1 19 0-15,-1-19 1 0,9 17-2 16,-9-17 1-16,17 9-3 15,-4-8-3-15,0-4-8 16,5 2-7-16,-4-9-13 16,8 3-21-1,-14-9-33-15,10 1 0 0,-13-6 47 16</inkml:trace>
  <inkml:trace contextRef="#ctx0" brushRef="#br0" timeOffset="349763.1012">10597 6503 1 0,'-35'-6'58'0,"6"-7"16"16,12 3 6-1,4-6-63-15,4 3 1 0,3-1-6 16,6 14 4-16,5-22-7 15,-5 22 3-15,19-16-2 16,-6 8-4-16,4 3-5 16,3-2-9-16,6 6-8 15,-1-5-13-15,2 15-9 16,-5-5-22-16,2 12-18 16,-9 2-6-16,0 7 84 15</inkml:trace>
  <inkml:trace contextRef="#ctx0" brushRef="#br0" timeOffset="349940.8031">10670 7002 1 0,'-4'22'79'15,"-2"-8"3"-15,6-14-20 16,3 16-59-16,-3-16-35 15,7 15-37-15,-7-15-1 16,0 0 15-16</inkml:trace>
  <inkml:trace contextRef="#ctx0" brushRef="#br0" timeOffset="363185.5081">11402 6682 1 0,'0'0'81'0,"0"0"1"16,0 0-3-16,0 0-70 0,0 0-10 16,0 0-3-16,0 0 1 15,14 10-3-15,-14-10 0 16,20 6-1-16,-4-6 3 16,3 0 6-1,6-6 1-15,-1-4 2 0,3-3 1 16,4-4 1-16,-4-7 1 15,1-2 0-15,-4-5-8 16,1-2 6-16,-7-6-9 16,-3-2-1-16,-6 1-1 15,-4 1 1-15,-3 3-3 16,-7 5 3-16,-2 7 4 16,-1 7-4-16,8 17 4 0,-21-18 3 15,21 18-1-15,-18 0 0 16,18 0 0-16,-15 6-2 15,15-6 2 1,0 0-3-16,-6 17 2 0,6-17-1 16,3 24-1-16,0-9 6 15,1 3-5-15,2 3 6 16,1 2-6-16,2 3 6 16,1-1 0-16,2 2 0 15,1 1 1-15,1-1-5 16,1 2 4-16,2 0-5 15,2-3 5-15,-1-3-5 16,1-4-1-16,-1-2 0 16,-1-4 1-16,0-6-3 0,-2-2 3 15,-2-8-2 1,-13 3 0-16,20-12 0 0,-20 12 2 16,19-23 1-16,-11 10-3 15,-2-1 2-15,0-1-1 16,-6 15 2-16,11-21 0 15,-11 21-1-15,12-13-2 16,-12 13 1-16,0 0 1 16,13-6-1-16,-13 6 0 15,0 0-2-15,0 0 2 16,11 16 0-16,-11-16 2 0,6 17-2 16,-6-17 1-16,4 20-1 15,-4-20 2 1,6 19 0-16,-6-19-1 15,10 16-1-15,-10-16-1 0,15 11 2 16,-15-11-1-16,17 6 1 16,-17-6-1-16,19-4 0 15,-19 4 0-15,19-12 1 16,-19 12-2-16,21-23 1 16,-12 9 0-16,0-2-1 15,-4 3 2-15,1 0 0 16,-6 13 2-16,6-22-3 15,-6 22 4-15,0 0-3 16,-3-13 1-16,3 13 0 16,0 0-1-16,0 0 0 15,-6 15-2-15,6-15 2 16,2 14-2-16,-2-14 1 0,7 16-1 16,-7-16 0-16,0 0 1 15,20 16-3-15,-20-16 3 16,16 6-1-16,-16-6 2 15,13 2-1-15,-13-2 2 16,0 0 0-16,0 0 0 16,14-2-1-16,-14 2-1 15,0 0 0-15,0 0-2 16,0 0 1-16,0 0-2 16,0 0 0-16,0 0-3 15,0 0 4-15,21 14-3 16,-21-14 2-16,21 9 0 0,-8-6 0 15,4-3 1-15,2 0 1 16,3-3 3-16,1 0 0 16,-1 0 2-16,-1-1-1 15,-1-1 2-15,1 5-2 16,-3 0 0-16,-3 5-2 16,-15-5-7-16,20 15-8 15,-20-15-15-15,12 22-22 16,-5-7-32-16,-7-15 0 15,-5 20 36-15</inkml:trace>
  <inkml:trace contextRef="#ctx0" brushRef="#br0" timeOffset="363348.8856">12168 6538 38 0,'-20'-15'83'16,"20"15"7"-16,-22-26-15 15,15 6-62-15,10 1-33 16,1-5-4-16,11 8-25 16,-5-3-2-16,8 12-7 15,-2 0 1-15</inkml:trace>
  <inkml:trace contextRef="#ctx0" brushRef="#br0" timeOffset="363527.7288">11927 6454 49 0,'-27'-2'91'16,"-1"0"-13"-16,8 0-14 16,20 2-124-16,-16 3-22 15,16-3 3-15,0 0 19 16</inkml:trace>
  <inkml:trace contextRef="#ctx0" brushRef="#br0" timeOffset="365453.5075">13006 6525 70 0,'20'23'96'0,"-20"-23"-7"0,0 0-9 15,0 0-81-15,0 0-8 16,0 0 1-1,0 0-1-15,-13 5 2 0,13-5 1 16,-18-1 6-16,18 1 5 16,-25 7 3-16,25-7 0 15,-26 15 0-15,15-2-1 16,-1 4-4-16,2 0-5 16,3 5-6-16,0-5 0 15,4 3-1-15,1-4-1 16,4-1-1-16,-2-15 2 15,10 16 2-15,-10-16 5 16,20-2 4-16,-20 2 2 16,23-17 2-16,-10 4 0 0,1-3 2 15,-1-1-1 1,-2 1 2-16,0 1-3 16,-7 2 1-16,-4 13-3 0,0 0-2 15,12-16 0-15,-12 16-3 16,0 0 1-16,-1 25-2 15,2-8 0-15,2 9-1 16,-2 3-1-16,4 9 2 16,0 5 0-16,6 7-1 15,0 5 6-15,3 4-6 16,2 3 3-16,6 2-1 0,0-2 0 16,1-3-2-1,1-4 1-15,-1-7 0 16,0-9-4-16,-4-11 4 15,-2-9 2-15,-4-12-1 0,-13-7 3 16,19-20-1-16,-17-10 4 16,-4-15-7-16,-5-11 7 15,-6-13-4-15,-1-5 0 16,-5-5 2-16,-1-1 0 16,-2 5 4-16,2 6-4 15,1 8 5-15,5 12-7 16,4 10 7-16,2 9-4 15,4 9-2-15,3 8-3 16,1 13-3-16,0 0 1 16,0 0 1-16,13 7 0 15,-6 10-3-15,0 8 4 16,4 3-3-16,2 4 3 0,2 1 0 16,2 3 0-16,2-2 0 15,0-6 0-15,1-2 1 16,-1-10-2-16,1-6 3 15,-3-5-1-15,1-8 0 16,-3-7-1-16,-2-6 2 16,-1-6 0-16,-3-1-1 15,-2-3 3-15,-3 0-2 16,-1 0 4-16,-3 5 0 16,1 3-1-16,-1 5-1 15,0 13-1-15,0-16-2 16,0 16-3-16,0 0 0 0,0 0-2 15,0 0 0-15,13 19-1 16,-13-19 2-16,19 18-1 16,-7-6 3-16,2 0 1 15,5-2 2-15,0-1-1 16,1-5 0-16,2-4 2 16,-1 0-2-16,-1-7 2 15,-2-3-1-15,-1-3-1 16,-5-3 1-16,-2-1 0 15,-3-2 3-15,-3 2-1 16,-2-1 2-16,-4 5 0 16,2 13 0-16,-7-20 0 15,7 20-2-15,-14-4-1 0,14 4 0 16,-18 10-3-16,10 3-2 16,8-13 0-16,-16 29-1 15,10-12 0-15,2 3 0 16,2-1 2-16,1 0-1 15,2-2 1-15,2-3 1 16,1-1 0-16,-4-13 2 16,12 13 0-16,-12-13-1 15,14-1 1-15,-14 1 1 16,19-19 0-16,-10 5 1 16,-1 1-1-16,0-3 1 15,-1-1 1-15,-3-2 0 0,0 3 0 16,-4 16 0-16,5-23 0 15,-5 23-3-15,0 0 2 16,0 0-3 0,0 0-2-16,16-2 0 0,-16 2-2 15,14 22-1-15,-5-7 0 16,1-2 1-16,1 0 1 16,-11-13 3-16,24 21 0 15,-24-21 0-15,18 13 2 16,-18-13 2-16,15-6 2 15,-15 6-2-15,10-16 0 16,-10 16-2-16,6-27 2 16,-2 13-1-16,-1-1 1 0,-3 15-2 15,3-17-1-15,-3 17-3 16,0 0 3 0,0 0-2-16,14-2-2 15,-14 2 0-15,16 19-4 0,-3-7 1 16,0-1-2-16,4-1 2 15,-2 1-2-15,1-1 2 16,-3-9 2-16,-13-1 5 16,21 0 2-16,-21 0 2 15,0 0 3-15,15-17-1 16,-15 17 2-16,4-20-2 16,-4 20-1-16,6-15-3 0,-6 15 0 15,11-13-1-15,-11 13-5 16,22-4 1-1,-8 4-2-15,4 6 2 0,-1-1-2 16,2 3 2-16,-1 0-2 16,0 2 1-16,-2 0 2 15,0-4 1-15,-2 0 1 16,-14-6 0-16,20 3 1 16,-20-3 1-16,15-6 1 15,-15 6-2-15,10-17-1 16,-10 17-3-16,4-29-15 15,0 12-68-15,-8-9-2 16,0 1-5-16,-5-5 14 0</inkml:trace>
  <inkml:trace contextRef="#ctx0" brushRef="#br0" timeOffset="375767.8619">14820 6568 40 0,'0'0'82'15,"0"0"-7"-15,0 0-30 16,0 0-46-16,0 0-1 16,7-16 0-16,-7 16 0 15,-14-17 0-15,1 11 1 16,-2 4 4-16,-2 1 3 15,1 2-1-15,0 1-1 0,3 4-1 16,13-6 2-16,-20 17-2 16,16-4-1-16,2 0-3 15,4 1 1-15,2 1-1 16,5-1 3-16,1 1-1 16,3-7-1-16,3-2 0 15,-1-3 1-15,3-4-1 16,1-5 2-16,-2-6-1 15,2-2 0-15,-2-8 2 16,-3-1-9-16,-1-6 10 16,-3-5-8-16,-4-4 10 15,-3-5-9-15,-1 0 2 16,-8-4-2-16,0 4 1 0,-1 0 9 16,0 2-10-16,-1 5 8 15,4 5-10-15,-2 3 10 16,2 5-2-16,3 4-1 15,1 19 2-15,-3-18-4 16,3 18 1-16,0 0-1 16,-3 13 1-16,0 8-2 15,-3 8 2-15,-1 7-2 0,-2 3 1 16,1 7 0 0,-1 5 8-16,2-1 2 15,1 1-4-15,3-5 4 16,4-4-5-16,4-3 4 0,2-3-2 15,5-9 1-15,2-2-9 16,3-7-1-16,2-2 3 16,1-6-3-16,2-1 3 15,2-7-1-15,0-4-1 16,0 1 1-16,-1-7 1 16,0-2-1-16,-1-3 1 15,-3 0 1-15,-2-7-2 16,-1 1 0-16,0-5 0 15,1-1-10-15,0-2 6 16,-1 0-6-16,-1-1 6 16,-1-1-6-16,-1 8 4 15,-1 2 0-15,-5 6 11 0,-7 13 2 16,1-15 2-16,-1 15 0 16,0 0 2-16,-17 6-4 15,17-6 7-15,-22 13-10 16,22-13-2-16,-20 18-1 15,13-6-1-15,1 4 7 16,6 0-11-16,4 3 10 16,5 0-12-16,1 0 13 15,5-2-11-15,2 0 9 16,0-4-9-16,2-1 2 16,1-5 2-16,-4-4-1 15,1-5 2-15,1-2-1 0,-2-5 1 16,-1-1 0-16,1-3 3 15,-3-1-9-15,0-2 7 16,-4 0-7-16,1 2 8 16,-4 1-6-16,-6 13 8 15,8-16-10-15,-8 16 7 16,0 0 1-16,0 0-2 16,0 0 7-16,0 0-8 15,11 17 5-15,-9-4-10 16,3 3 8-16,-1 1-8 15,2 2 8-15,-2 0-8 16,3-2 2-16,1-4 0 16,-8-13 3-16,10 19 0 0,-10-19 3 15,0 0-1-15,13 0 1 16,-13 0 0 0,13-16-1-16,-13 16 0 15,17-25 1-15,-17 25 0 0,22-24-1 16,-22 24 1-16,23-19 0 15,-23 19-1-15,20-6 0 16,-20 6 0-16,17 11-6 16,-17-11-3-16,18 24-5 15,-13-11-7-15,5 4-13 16,-10-17-17-16,15 29-41 16,-15-29 0-16,0 0 1 0,0 0 76 15</inkml:trace>
  <inkml:trace contextRef="#ctx0" brushRef="#br0" timeOffset="375990.8075">15308 6294 1 0,'-22'-32'47'0,"10"6"27"15,1 1-26-15,4 4-23 16,2-1 3-16,5 9 2 15,0 0-4-15,0 13-9 16,0 0-11-16,19-16-14 0,-6 16-23 16,-13 0-49-1,27-3-3-15,-12 5-2 16,1 8 71-16</inkml:trace>
  <inkml:trace contextRef="#ctx0" brushRef="#br0" timeOffset="376174.6495">15450 6047 82 0,'13'-10'86'0,"-13"10"0"16,10-16-44-16,-10 16-38 16,-2 13-17-16,4 6-16 15,-4-2-14-15,6 9-10 16,-7-4 0-16,10 7-2 0</inkml:trace>
  <inkml:trace contextRef="#ctx0" brushRef="#br0" timeOffset="376445.717">14540 6405 62 0,'-3'20'111'0,"3"-20"-14"16,17 12-7-16,5-12-82 15,10-12-25-15,17 2-11 16,3-7-21-16,18 8-38 15,-3-11-3-15,15 5 0 16,-1-9 84-16</inkml:trace>
  <inkml:trace contextRef="#ctx0" brushRef="#br0" timeOffset="378131.877">16110 6649 52 0,'3'21'94'0,"-3"-21"-1"16,0 0-7-16,0 0-72 15,0 0-19-15,0 0-2 16,18 2-4-16,-18-2 1 16,25-20 0-16,-8 1 3 15,3-1 5-15,-2-8 5 0,-1-4 5 16,-1-4-7-16,-2-5 11 15,-3-4-9-15,-4 2 1 16,-6-7-2-16,-1 1-3 16,-3 3 0-16,0 2-3 15,1 0 6-15,-3 7-10 16,1 4 7-16,0 7-2 16,2 8 0-16,2 18 0 15,-9-17-1-15,9 17 3 16,-15 9-2-16,7 5 3 15,0 9 1-15,0 6 0 16,0 6-1-16,3 6 0 16,3 6-2-16,2 3 7 0,4 1 1 15,0 2-2-15,3-4 1 16,2-1-2 0,3-11 3-16,-2-1 0 0,4-8 1 15,2-5-7-15,3-6 1 16,1-8 1-16,0-6-2 15,-1-6 3-15,0-5-1 16,-2-6-1-16,-4-3 1 16,-6-1 0-16,-4-3-1 15,-3-1 2-15,-3 2-1 16,-1 4 0-16,-2 3 1 16,6 13-1-16,-13-14 0 0,13 14 0 15,0 0-7-15,0 0 4 16,0 0 1-1,0 0-3-15,0 0 0 16,0 0 2-16,17 3-3 0,-4-5 1 16,3 2 6-16,2-3-4 15,3 0-6-15,2 0 9 16,0-1-1-16,1 3 2 16,-3 1 2-16,1 0-3 15,-2 0-6-15,-3 4 4 16,-2 2 9-16,-2 2-9 15,-13-8-1-15,19 22 0 16,-19-22 1-16,13 20 0 16,-13-20 7-16,8 22-6 15,-8-22 0-15,7 19 0 16,-7-19 1-16,9 17-1 16,-9-17-1-16,10 17 2 0,-10-17-2 15,15 12 0-15,-15-12-1 16,20 7 1-16,-20-7 1 15,19-1 0-15,-19 1 0 16,18-15-1-16,-18 15 1 16,12-21 0-16,-8 5 0 15,-2-5 2-15,-1-2-8 16,0 0 8-16,1 2-6 16,-2-1 7-16,1 2-6 0,-1 20 8 15,3-20-9 1,-3 20 6-16,0 0-1 15,0 0-1-15,0 0 5 0,-1 15-7 16,1-15 6-16,1 21-9 16,-1-21 9-16,6 23-8 15,-6-23 8-15,13 20-7 16,-13-20 3-16,13 13-2 16,-13-13 2-16,0 0 0 15,17 4 0-15,-17-4 0 16,13-13-5-16,-13 13 7 15,19-27-8-15,-7 10 7 16,1-2-7-16,1 0 8 16,3 0-8-16,-1 2 1 15,3 8 4-15,-3 5-2 16,0 5 0-16,-2 5 0 0,-14-6-4 16,25 23 2-16,-14-10 6 15,-4 2-1-15,-1-2 4 16,1 0-7-16,-7-13 7 15,9 17-5-15,-9-17 10 16,0 0-8-16,0 0 1 16,10 13 1-16,-10-13-3 15,0 0 0-15,0 0 0 16,16-10 0-16,-16 10 0 16,23-9-1-16,-7 3-5 15,4 1 5-15,5-1-5 16,-1 0 7-16,2 3-7 0,0 0 7 15,-1 5-2-15,-2 5-1 16,-2 2 6-16,-5 2-8 16,-1 4-3-16,-15-15-21 15,23 29-16-15,-23-29-46 16,8 21-2-16,-8-21-1 16,0 0 50-16</inkml:trace>
  <inkml:trace contextRef="#ctx0" brushRef="#br0" timeOffset="378358.467">16866 6341 27 0,'-16'-11'87'15,"16"11"-5"1,-12-26 2-16,14 13-69 0,2-2-3 15,-4 15-8-15,15-15 4 16,-15 15-10-16,23-9-12 16,-23 9-28-16,34-6-38 15,-15 0-5-15,3 6-2 16</inkml:trace>
  <inkml:trace contextRef="#ctx0" brushRef="#br0" timeOffset="378543.1593">16475 6294 60 0,'-13'7'92'16,"13"-7"-17"-16,-17 3-38 15,17-3-114-15,0 0-6 16,13-4-8-16</inkml:trace>
  <inkml:trace contextRef="#ctx0" brushRef="#br0" timeOffset="378694.9491">16554 5926 106 0,'0'0'96'16,"2"21"-18"-16,-7 13-60 15,-3 3-108-15,3 15-10 16,-8 1-1-16</inkml:trace>
  <inkml:trace contextRef="#ctx0" brushRef="#br1" timeOffset="384194.4433">10168 6334 1 0,'-3'23'46'0,"3"-23"23"0,0 0-21 16,0 0-44-16,0 0-2 15,0 0 2-15,0 0-1 16,0 0 2-16,0 0-10 16,0 0 9-16,13-4-2 15,-13 4 2-15,0 0 0 16,0 0 0-16,0 0 1 16,0 0 0-16,0 0 4 15,0 0-1-15,15-15-1 16,-15 15 5-16,4-18-5 15,-4 5 5-15,0 0-4 16,-3-6 2-16,-3-1-4 16,1-6 0-16,-1-2-3 0,-1-3-1 15,-2-3 0-15,3-2-1 16,0 2 0-16,2 1 3 16,1 2-1-16,0 8 0 15,2 6 1-15,-1 2-1 16,2 15 1-16,-1-14 0 15,1 14-1-15,0 0-1 16,0 0 1-16,0 0-2 16,0 0 0-16,0 0 0 15,0 0-1-15,0 0 2 16,0 0 0-16,0 0-1 16,0 0-2-16,0 0 2 0,0 0 0 15,0 0 1-15,0 0-1 16,0 0-1-1,0 0 1-15,0 0 0 16,0 0 1-16,0 0 0 0,0 0-2 16,0 0 1-16,0 0 0 15,0 0 0-15,0 0 0 16,0 0-1-16,0 0 1 16,0 0 2-16,0 0-1 15,0 0 0-15,0 0-1 16,0 0-1-16,-13-10 0 15,13 10 2-15,0 0-1 16,0 0-2-16,0 0 2 0,-1-15 0 16,1 15-1-16,0 0 2 15,0 0 0 1,0 0-3-16,0 0 2 16,0 0-1-16,-9-14 0 0,9 14-1 15,0 0 2-15,0 0 0 16,0 0-2-16,0 0 2 15,0 0-1-15,0 0 0 16,0 0-1-16,0 0 2 16,0 0-1-16,0 0-1 15,0 0 0-15,0 0 2 16,0 0-1-16,0 0 1 16,0 0-1-16,0 0 0 15,0 0 1-15,0 0 0 16,0 0 1-16,0 0-3 15,0 0 0-15,0 0 0 0,0 0 0 16,0 0-1-16,-15 14 0 16,15-14-1-16,-8 16 0 15,8-16 2-15,-12 18-1 16,12-18-1-16,-11 24-3 16,5-8-1-16,-3-1-1 15,2-1 1-15,-3 3 0 16,-2 1-2-16,1-1 3 15,-1-3 0-15,12-14 5 16,-20 16 1-16,20-16 0 16,0 0 1-16,-6-13 1 15,16-4 0-15,5-12 0 16,5-3 1-16,3-5-1 0,3-2 1 16,3-3-1-16,-2 2 3 15,2 3-3-15,-4 3 0 16,-2 8 2-16,-6 1-1 15,0 8 2-15,-4 3 0 16,-13 14 0-16,19-18 0 16,-19 18 0-16,0 0 0 15,0 0-2-15,15-3-1 16,-15 3-2-16,0 0 1 16,4 15-2-16,-4-15 1 15,3 19-1-15,-3-19 1 16,4 20 0-16,-4-20 1 0,6 23-1 15,-6-23 1-15,6 20-1 16,-6-20-1-16,7 16 0 16,-7-16 3-16,13 17-2 15,-13-17 0-15,14 13 1 16,-14-13 0-16,15 15-1 16,-15-15 2-16,16 17-1 15,-16-17-4-15,0 0-4 16,17 19-14-16,-17-19-43 15,3 13-27-15,-3-13-4 16,0 0 4-16</inkml:trace>
  <inkml:trace contextRef="#ctx0" brushRef="#br0" timeOffset="403883.643">3926 7183 11 0,'0'0'84'0,"15"-12"0"15,-15 12 0-15,0 0-70 16,0 0-9-16,0 0-3 0,13 19 1 16,-9-2-6-1,2 5 2-15,-3 2-3 16,1 4 4-16,-1 2 0 16,0 3 7-16,0 2-5 0,-2-2 2 15,3 4 0-15,-1 4 1 16,2 4-1-16,0-1-1 15,1 4 0-15,0-2-4 16,3-3 2-16,-1-1-2 16,0-6 1-16,2-3-1 15,-2-8 1-15,1-2 0 16,1-6-1-16,0-4 3 0,0 0-2 16,-10-13 0-1,22 18 1-15,-22-18-1 16,23 13 1-16,-9-8-1 15,2 1 1-15,3-1-3 0,0-1 2 16,1-3-1-16,3 2 1 16,2-3 0-16,-1-1 1 15,2-2-1-15,0-1 0 16,3-1 2-16,-3-1 0 16,1 2-2-16,-1-2 0 15,-1 1 2-15,-1 0-3 16,-1-1 2-16,-2 2-1 15,-4 1 0-15,-1 0 0 0,-3-1 1 16,-13 4 0 0,20-3-2-16,-20 3-2 15,13 3-13-15,-13-3-20 16,0 0-44-16,0 0-3 0,0 0 1 16,0 0 65-16</inkml:trace>
  <inkml:trace contextRef="#ctx0" brushRef="#br0" timeOffset="404236.2255">4688 7813 96 0,'0'0'93'0,"0"0"-6"16,15 9-40-16,-15-9-41 15,0 0 0-15,0 0-4 16,8 13-1-16,-8-13-1 0,16 14-4 15,-16-14 2-15,26 16-1 16,-9-7 1-16,6-4 0 16,3-3 2-16,5-2 0 15,-1-3 0-15,3-3 3 16,0 3-2-16,-1-1 0 16,-4 1 0-16,-4 5-1 15,-7 3 1-15,-17-5 1 16,11 26-2-16,-19-4 0 15,-6 10 0-15,-8 4-2 16,-4 4-10-16,-5 1-16 16,5 6-53-16,-12-2-4 0,5-2-3 15,-5-10 51-15</inkml:trace>
  <inkml:trace contextRef="#ctx0" brushRef="#br0" timeOffset="405137.4596">5695 7597 71 0,'-11'-22'94'0,"4"6"0"16,-4 0-31-16,3 0-53 0,8 16-3 15,-7-16-3 1,7 16-1-16,1 24-2 16,3 4-3-16,5 13-1 0,3 9 0 15,2 7 2-15,3 6-2 16,-1 5-1-16,4-3 4 15,1-5 1-15,-1-6-4 16,-4-5 2-16,-2-9-3 16,-1-7-4-16,0-4-7 15,-4-11-12-15,2 2-56 16,-11-20-3-16,16 4 2 16,-6-18 64-16</inkml:trace>
  <inkml:trace contextRef="#ctx0" brushRef="#br0" timeOffset="405572.3344">6083 7934 8 0,'19'-26'85'0,"-2"12"-4"16,-8-1 3-16,-9 15-54 15,6-15-17-15,-6 15-10 16,0 0-3-16,-15-11-5 16,15 11 1-16,-23 8 0 15,10-3 1-15,-1 6 3 16,1 0 6-16,1 4 1 15,2 2 3-15,5 2 0 16,-1 2-2-16,4 1-4 16,2 2-1-16,5 1-3 15,5-2-2-15,1-4-1 16,5-5-2-16,3-2 0 0,1-6-2 16,3-6 9-16,0-9-4 15,-1-6 6-15,-2-5-3 16,-1 0-1-16,-3-2 4 15,-3 1-1-15,-3-2 3 16,-4 5-7-16,-2 2 7 16,-4 16-8-16,1-14 3 15,-1 14 2-15,0 0-5 16,0 0 0-16,0 0-2 16,0 0 2-16,3 17-3 15,-3-17 2-15,8 21-2 0,-8-21-8 16,14 27-8-16,-14-27-29 15,13 20-31-15,-13-20-1 16,0 0 14-16</inkml:trace>
  <inkml:trace contextRef="#ctx0" brushRef="#br0" timeOffset="405714.9957">6330 7591 68 0,'-9'23'87'16,"8"-7"-40"-16,-8 1-47 16,11 0-88-16,-2-17-11 15</inkml:trace>
  <inkml:trace contextRef="#ctx0" brushRef="#br0" timeOffset="406570.223">6378 8120 49 0,'24'18'95'0,"-24"-18"0"15,20 4-7-15,-20-4-74 0,0 0-26 16,22-7-5-16,-22 7 4 15,16-15-5-15,-7 1 6 16,-1-2-3-16,0-3 5 16,0 1 8-16,-1-4 9 15,1-1 4-15,-1 3-4 16,-3-1 7-16,-4 21-8 16,7-23 7-16,-7 23-5 15,0 0-1-15,0 0-3 16,0 0-3-16,0 0-1 15,-17 0-2-15,17 0-2 16,-14 18-1-16,14-18 1 16,-8 24 1-16,8-5 4 0,2 1 0 15,2 3 3-15,3 0 0 16,2 0 1-16,3-1 0 16,-2-2 0-1,4-8-2-15,-1-8-1 0,6-4 0 16,0-7 4-16,4-9-8 15,-2-7-1-15,2-3 2 16,1-3-2-16,-3 0 1 16,-1 0-1-16,-4 6 0 15,-1 2-4-15,-15 21 8 16,17-19 1-16,-17 19 0 0,13 3 0 16,-13-3-2-16,9 20 1 15,-9-20-1-15,8 27 0 16,-2-12 2-16,0-2-2 15,-6-13-1 1,10 19 0-16,-10-19 5 0,11 14 3 16,-11-14-8-16,0 0 1 15,13 0-5-15,-13 0 2 16,13-4-3-16,-13 4-1 16,19-12-4-16,-19 12-4 15,22-13 7-15,-9 5 1 16,3-1 2-16,-2-1 1 15,2-3 5-15,-2 4 2 16,2-2 1-16,-1 2 1 16,-1 3 0-16,2 2 1 15,-3-1 1-15,1 5-2 16,1 5-2-16,-1-1 1 16,4 5-1-16,-1-2-2 0,0 5-4 15,-1-2-7-15,0 7-10 16,-3-5-16-16,0 5-46 15,-6-3-1-15,-4 2 8 16,-3-16 75-16</inkml:trace>
  <inkml:trace contextRef="#ctx0" brushRef="#br0" timeOffset="406780.3738">6575 7856 1 0,'-18'-29'77'16,"2"-1"8"-16,10 1 1 15,3 2-61-15,3 1-17 16,7 6-11-16,2 4-15 16,10 14-32-16,-5 7-31 15,11 6-1-15,-4 2 35 16</inkml:trace>
  <inkml:trace contextRef="#ctx0" brushRef="#br0" timeOffset="406971.3963">6903 7418 58 0,'1'-13'105'16,"-1"13"-7"-16,8-16-14 15,-6-3-86-15,-2 19-39 16,12-13-49-16,-12 13-2 16,19 15 0-16,-11 6 65 15</inkml:trace>
  <inkml:trace contextRef="#ctx0" brushRef="#br0" timeOffset="408138.6868">7539 7422 1 0,'3'-14'78'0,"-4"-2"16"16,1 16-6-16,-3-19-59 16,-2 5-28-16,5 14-1 15,3-18-3-15,-3 18-2 0,0 0 0 16,0 0-1-16,18 29 5 15,-10-1 3-15,4 12 2 16,-2 9-1-16,2 6 4 16,1 7-2-16,-1 1 0 15,1-1-1-15,-1-4-4 16,0-7 0-16,-1-11-1 16,-1-10 0-16,0-10-1 15,-10-20 1-15,18 11 0 16,-18-11-1-16,13-18 2 15,-8 0 1-15,0-1 1 16,0-6 0-16,1 2 2 0,0 0-1 16,1 4 1-16,-1 5-1 15,-6 14 1-15,20-12-1 16,-5 18-1-16,-1 7-1 16,2 4-2-16,1 8-1 15,1-2-2-15,3 3 0 16,2-6 0-16,-3-3 2 15,4-4 0-15,-4-7 0 16,1-4 3-16,0-10 1 16,-3 0 0-16,-3-5 1 15,-1 0 1-15,-2-3-1 16,-5-1-1-16,-1 1 1 16,-5 0-1-16,-1 16-1 15,-3-23 0-15,3 23 0 0,-11-16-1 16,11 16 1-1,-19-3-2-15,19 3 1 16,-23 7-1-16,23-7 3 0,-20 19-4 16,20-19 2-16,-16 26-1 15,13-12-1-15,3 2 0 16,1-1-2-16,5-1 2 16,-6-14-2-16,13 15 4 15,-13-15-2-15,19 2 2 16,-19-2 2-16,17-17 1 15,-7 1 3-15,-2-1-3 16,0-2 0-16,-1 0 0 0,-1 4 0 16,-1 0-2-1,-5 15 2-15,10-14-1 16,-10 14-3-16,7 13 2 0,-1 1-1 16,1 5 1-16,0 1-2 15,2-1 2-15,2 0-4 16,-1-5-3-16,3-4-4 15,-13-10-2-15,28 0-5 16,-14-11-1-16,5-2-1 16,-5-6-2-16,5 0-3 15,-7-4-6-15,5 4-14 16,-14 1-33-16,0 3 21 0,-9 2 56 16</inkml:trace>
  <inkml:trace contextRef="#ctx0" brushRef="#br0" timeOffset="408383.8491">7373 7624 61 0,'-13'1'104'16,"13"-1"-3"-16,0 0-9 15,26-23-99-15,-1-1-31 16,24-5-55-16,4-11-1 0,18-4-5 16,4-8 73-16</inkml:trace>
  <inkml:trace contextRef="#ctx0" brushRef="#br0" timeOffset="414995.5242">8916 7382 22 0,'0'0'93'0,"0"0"-5"15,0 0-8-15,7 14-71 0,-7-14-8 16,-3 26-1-16,0-6 2 15,2 3-4-15,-2 5-3 16,-1 2-5-16,-1-1-3 16,4 4-10-16,-2-13-24 15,7 5-35-15,-4-25-4 16,7 19 60-16</inkml:trace>
  <inkml:trace contextRef="#ctx0" brushRef="#br0" timeOffset="415171.0211">9033 7412 19 0,'0'0'96'15,"0"0"-4"-15,0 0-2 16,0 0-76-16,-16 16-10 16,11 5-11-16,0 13-19 15,-4-1-33-15,3 14-29 16,-1-2-2-16,6 3 46 15</inkml:trace>
  <inkml:trace contextRef="#ctx0" brushRef="#br0" timeOffset="416341.5076">9450 7634 1 0,'13'0'60'16,"-13"0"27"-16,17 0-1 0,-17 0-63 15,0 0-16-15,0 0-4 16,0 0-1-16,0 0-1 15,0 0-4-15,0 0 2 16,4-16 0-16,-4 16 1 16,-6-14 0-16,6 14 2 15,-10-16-2-15,10 16 1 16,-17-12-2-16,17 12 0 0,-22 6 2 16,22-6-1-1,-21 20 1-15,12-1-1 16,2 6 3-16,3 1-3 15,2 4 2-15,2 2-1 0,3 1-1 16,3 0-1-16,2-1 0 16,4-5 1-16,4-2-2 15,3-8 1-15,5-7 0 16,5-7 1-16,4-7 0 16,2-9 1-16,2-6 0 15,1-8 0-15,-1-4 1 16,-2-5 1-16,-5 3 0 15,-2 0-1-15,-8 0 1 16,-3 2-1-16,-7 7 0 16,-3 4 2-16,-7 5-2 15,0 15 2-15,0 0-5 16,-15-7 4-16,15 7-1 0,-26 32-1 16,10-9 0-16,-2 6 1 15,3 2 1-15,-1 4-2 16,3-2 2-16,1-2-3 15,4-6 0-15,3-4-1 16,5-5 0-16,0-16-3 16,15 8 0-16,1-16-3 15,-1-7 1-15,10-7 2 16,1-5-1-16,3-5 4 16,0-4-2-16,-1 5 4 15,0-1 0-15,-5 6 4 16,-1 3 0-16,-8 7 0 0,-14 16 1 15,16-10 0-15,-16 10-1 16,3 21-2-16,-5 1 1 16,-1 3-3-16,1 3 0 15,2 4-2-15,0 1 0 16,4-2-1-16,0-7 0 16,5-4 2-16,1-5-1 15,-10-15 1-15,26 13-1 16,-9-15 2-16,1-5-3 15,0-6-1-15,1-4-1 16,0-3 0-16,-2-5 0 16,-1 1-1-16,-2 0 3 0,-3 3 2 15,-4 6 2-15,-7 15 2 16,10-14 4-16,-10 14-4 16,4 14 2-16,-2 2-1 15,2 6-1-15,0 2-4 16,5 2-5-16,3 2-7 15,0-5-10-15,13 0-7 16,0-10-16-16,8-1-26 16,-2-15-17-16,4-7 39 15</inkml:trace>
  <inkml:trace contextRef="#ctx0" brushRef="#br0" timeOffset="416529.0976">10387 7268 36 0,'-18'-6'93'0,"2"4"0"16,-3 4-12-16,-7 1-89 16,7 13-42-16,-5 7-35 15,5 8 1-15,-1 4 9 16</inkml:trace>
  <inkml:trace contextRef="#ctx0" brushRef="#br0" timeOffset="417258.2334">10804 7546 40 0,'0'0'99'16,"11"13"-5"-16,-11-13-10 0,-18 0-80 15,18 0-10-15,-24 6-3 16,8 1 1-1,-4 3 2-15,-1 3-3 16,0 2 3-16,1 0 6 0,4 6 2 16,-2-3-1-16,8 1 2 15,2-3-5-15,8-16-2 16,-6 20-3-16,6-20 3 16,0 0-2-16,0 0 3 15,20 5 3-15,-20-5-1 16,29-15 6-16,-10 8 2 15,2 0 1-15,5 1-2 16,2 2 1-16,1 5-4 16,2 8-2-16,0 7-1 0,0 7-5 15,-2 4 0 1,0 9-1-16,-6 6-2 16,-1 4 4-16,-5 3 2 0,-5 0 0 15,-7 0 3-15,-6-2 4 16,-3-1 0-16,-6-9 2 15,-2-2 2-15,-4-8-6 16,0-7 0-16,0-8 0 16,1-9-1-16,0-9 0 15,4-10-2-15,-1-8 3 16,5-12 1-16,1-9-4 0,5-3 0 16,3-2 1-16,3 1 2 15,3 0-2 1,4 5 2-16,2 10-3 15,1 8-1-15,-1 10 5 0,1 6-1 16,-2 7-2-16,0 4-5 16,-13-1-5-16,20 13-15 15,-7 0-28-15,-13-13-36 16,14 19 3-16,-14-19 25 16</inkml:trace>
  <inkml:trace contextRef="#ctx0" brushRef="#br0" timeOffset="417409.2534">11128 7624 23 0,'11'-20'86'0,"-11"20"-9"0,0 0-26 16,-10-20-122-16,10 20-9 15,-17-6-5-15,17 6 85 16</inkml:trace>
  <inkml:trace contextRef="#ctx0" brushRef="#br0" timeOffset="417876.2704">11305 7610 42 0,'17'0'88'0,"-17"0"-5"16,15-10-7-16,-15 10-74 0,3-16-5 15,-3 16-1-15,0 0 1 16,-9-15-1-16,9 15 2 16,-14 3 3-16,14-3 6 15,-13 16-5-15,5-2 4 16,1 1-3-16,3-1-3 16,1 2-1-16,2 0-2 15,1-3 0-15,0-13-2 16,4 20 3-16,-4-20-1 15,13 7 3-15,-13-7 0 16,19-2 2-16,-19 2 1 16,21-13 1-16,-21 13-1 0,23-22 1 15,-23 22 1-15,22-22-1 16,-22 22 2-16,13-16 0 16,-13 16-1-16,0 0-2 15,0 0 2-15,0 0-3 16,10 18-3-16,-10-18 0 15,4 21-1-15,-4-21-1 16,12 22-2-16,-12-22-5 16,17 13-9-16,-2-9-13 15,-15-4-43-15,21-18-11 16,-15 0-1-16,-2-1 80 16</inkml:trace>
  <inkml:trace contextRef="#ctx0" brushRef="#br0" timeOffset="418059.7902">11307 7321 71 0,'0'0'101'0,"0"0"-10"16,1-13-12-16,6-4-89 15,15 10-26-15,1-5-11 16,13 9-10-16,-6 3-2 15,9 12-9-15,-8 1 4 16</inkml:trace>
  <inkml:trace contextRef="#ctx0" brushRef="#br0" timeOffset="419843.9303">11900 7246 106 0,'0'0'100'15,"0"0"-9"-15,0 0-38 0,0 0-54 16,0 0-10 0,-2 16 6-16,-1 1-8 15,3 8 5-15,2 4-2 16,1 2 9-16,1 7 4 16,2 2 2-16,4 2 4 0,3-4-2 15,3-1 2-15,-2-7-1 16,3-2-5-16,-1-5-1 15,2-6-2 1,0-8 1-16,1-6-3 0,0-6 1 16,0-12 1-16,1-5 0 15,-1-7 0-15,-2-5 1 16,0-3 1-16,-2-2-1 16,-4-1 2-16,-2 2-1 15,-5 6 1-15,-2 1 0 16,-4 6 1-16,-1 4-3 15,-1 5 2-15,4 14-2 0,-13-16-3 16,13 16-2-16,0 0-2 16,-13-6-2-16,13 6 0 15,0 0 4-15,-9 16-1 16,8-1 2-16,2 0 3 16,-1 7 2-16,2 4 1 15,1 6 2-15,1 1-1 16,0 2-3-16,2 1 0 15,1-5-5-15,2-2 2 16,-2-3-2-16,2-7-1 16,-9-19 1-16,19 19 0 15,-6-19 1-15,1-5 0 16,2-6 3-16,-2-1 0 0,2-3 3 16,-3 0 0-16,-1 1 1 15,-12 14 3-15,18-22-2 16,-18 22 1-16,0 0-2 15,8-13 0-15,-8 13-1 16,0 0 1-16,2 13-2 16,-2-13-1-16,8 14-1 15,-8-14 1-15,13 19-1 16,-13-19 0-16,20 20 0 16,-20-20-2-16,23 16 2 15,-23-16-1-15,20 9 0 16,-20-9-2-16,19 0 2 0,-19 0-1 15,17-9 1-15,-17 9 1 16,12-14-2-16,-12 14 3 16,13-13 0-16,-13 13 2 15,0 0-1-15,10-13 2 16,-10 13-3-16,0 0 1 16,0 0 0-16,0 0-4 15,0 0 0-15,16 10-1 16,-16-10 1-16,10 16 0 15,-10-16 2-15,14 21 0 16,-14-21 0-16,19 19 1 16,-19-19 1-16,25 16-1 15,-12-10-2-15,0-2 3 0,1-4-5 16,0 0 2-16,1-3-2 16,-2-1 1-16,-13 4 1 15,21-19 1-15,-21 19-1 16,16-23 1-16,-11 10 3 15,-1 0-2-15,-4 13 3 16,3-19-1-16,-3 19 0 16,0 0-1-16,0 0 0 15,0 0 0-15,0 0-3 16,0 0 0-16,0 0-2 16,14 5 2-16,-14-5-2 15,23 11 0-15,-7-5 0 0,0-3 1 16,1-3 0-16,2 0 2 15,-3-4 0-15,-2-5-3 16,-1-7-1 0,-2-4-3-16,-3-3 2 0,-3-10-4 15,-3-5 1-15,-3-5 3 16,0-3-2-16,-4-1 12 16,-2 7-2-16,1 3 10 15,-1 3-6-15,3 14 9 16,-4 6-5-16,8 14-1 15,0 0-3-15,0 0-6 16,0 0-4-16,-10 21-8 16,13 0 3-16,-1-1-8 0,5 9 6 15,-1 0-5-15,2 5 6 16,1-1-2-16,3 1 7 16,-2-6 1-16,0 0 0 15,-2-5-4-15,1-4-5 16,-9-19 0-16,10 21 1 15,-10-21 4-15,0 0 1 16,0 0 5-16,0 0 3 16,0 0 8-16,-14-16 5 15,14 16 2-15,-9-23 0 16,9 9-5-16,0-1-1 16,2 1-4-16,2 0-2 0,3 1-2 15,-7 13-2-15,25-23-3 16,-8 15-3-1,0 1-6-15,6 6-5 16,-1-1-13-16,4 8-28 0,-9-2-27 16,5 4-3-16,-22-8 53 15</inkml:trace>
  <inkml:trace contextRef="#ctx0" brushRef="#br0" timeOffset="420060.312">12523 7405 59 0,'-28'-6'94'15,"13"3"-3"1,4-10-8-16,9-1-85 16,9 1-7-16,4 0-1 0,5 3-2 15,-1 1-8-15,6 3-10 16,-3-1-23-16,6 7-26 15,-5 0 1-15,-3 7 45 16</inkml:trace>
  <inkml:trace contextRef="#ctx0" brushRef="#br0" timeOffset="420192.5917">12507 7399 103 0,'-13'3'88'16,"13"-3"-9"-16,-14 6-73 15,14-6-80-15,-16-18-12 0,7 0-5 16</inkml:trace>
  <inkml:trace contextRef="#ctx0" brushRef="#br0" timeOffset="420339.2283">12539 6946 52 0,'24'6'104'15,"-24"-6"-16"-15,12 20-21 0,-8 2-113 16,-8-4-42 0,1 7-15-16,-9-1 30 15</inkml:trace>
  <inkml:trace contextRef="#ctx0" brushRef="#br0" timeOffset="420665.9677">11760 7561 66 0,'0'0'98'15,"-13"7"-1"-15,13-7-3 16,0 0-79-16,0 0-13 16,11-13-9-16,-11 13-5 15,29-22 0-15,-6 11-1 16,16-1-2-16,6 1-2 16,12-1-4-16,6-1-17 15,20 6-42-15,1 0 0 16,5 4 4-16,-2-6 76 15</inkml:trace>
  <inkml:trace contextRef="#ctx0" brushRef="#br0" timeOffset="422928.398">13371 7630 35 0,'7'16'90'0,"-7"-16"-10"0,0 0-8 16,0 0-81-16,0 0-7 15,18 4-1-15,-18-4 2 16,17 0 0-16,-17 0 6 16,28-12 11-16,-10 4 6 15,5-7 5-15,5-5 1 16,-2-3 0-16,1-1 1 15,-2-10-1-15,-1 1-5 16,-5 0-3-16,-3 0-1 16,-7 0-2-16,-5 5 1 15,-4 1-2-15,-3 1 2 16,-3 7-5-16,-1 2 4 16,0 4-3-16,7 13 1 0,-15-13 1 15,15 13-1-15,0 0 1 16,-14-2-3-16,14 2 5 15,0 0-5-15,-10 23 3 16,5-8-2-16,3 7 1 16,-1 2-1-16,1 5-1 15,1 4-1-15,2 6 0 16,2-1 1-16,3 2-1 0,1-4 1 16,3-1-1-1,0-6 2-15,2-2-1 16,-1-5 2-16,2-9-2 15,-13-13-1-15,23 10 2 0,-23-10-1 16,22-9 3-16,-22 9-1 16,17-29 2-16,-8 12-1 15,-3-3 2-15,1-1 0 16,-3 3 1-16,2 2-2 16,-6 16-1-16,9-20 1 15,-9 20-4-15,0 0 0 16,13-5-2-16,-13 5 0 15,14 9-1-15,-14-9 1 16,18 10 0-16,-18-10 1 16,21 14 1-16,-21-14 0 15,20 16 2-15,-20-16 1 16,21 15 0-16,-21-15-2 0,20 8 1 16,-20-8-2-16,20-4 0 15,-20 4-1-15,23-17 1 16,-11 2 2-16,-1-2-1 15,-1 1 2-15,-1-3 0 16,0 4 3-16,-2-1 0 16,-1 3 2-16,-6 13-2 15,5-13-1-15,-5 13 0 16,0 0-2-16,0 0 0 16,0 0-3-16,6 14-1 15,-6-14-2-15,10 19 1 16,-10-19-1-16,19 23 1 0,-19-23 0 15,25 19 1-15,-13-15 2 16,1 0 0-16,-13-4 1 16,18 0-2-16,-18 0 1 15,4-14-1-15,-4 14-1 16,-7-19 2-16,1 5-2 16,-3-5 2-16,-1-1 1 15,0 0 4-15,2 4 0 16,0 3 1-16,8 13 0 15,-10-20 0-15,10 20-1 16,0 0-3-16,0 0-5 16,0 0-4-16,18 4-1 15,-3-3-3-15,6-4 1 0,6 1 1 16,1-3 0-16,3-1 6 16,1 2 7-16,-5 0-1 15,-1 1 4 1,-5-1 3-16,-8 4 0 0,-13 0 2 15,0 0-3-15,10 14-1 16,-10-14-3-16,-10 23-1 16,4-10-2-16,-1 1-1 15,-1 1-1-15,3 2-3 16,-3 2 4-16,4-2-3 16,1 1 2-16,2-4-1 15,1-14 3-15,-3 25-2 0,3-25 2 16,3 14 0-16,-3-14-4 15,0 0 3-15,14-19-3 16,-14 19 3 0,13-21-2-16,-4 6 1 0,-2 2-1 15,-7 13 2-15,12-20 1 16,-12 20 0-16,0 0 0 16,13-14-2-16,-13 14 1 15,0 0-1-15,13 1 2 16,-13-1-4-16,17 4 1 15,-17-4-2-15,19 13 2 16,-19-13-4-16,18 13-2 16,-18-13 1-16,19 10-1 0,-19-10 2 15,0 0 2-15,15 12 3 16,-15-12 0-16,0 0 3 16,0 0 4-1,0 0-1-15,14-14 1 0,-14 14 0 16,0 0-2-16,10-16-3 15,-10 16 2-15,0 0-4 16,13-8 0-16,-13 8-4 16,14 0-3-16,-14 0-5 15,21 12-2-15,-21-12 1 16,20 22 0-16,-10-9 1 16,-10-13 1-16,17 24 5 0,-17-24 5 15,10 19 4 1,-10-19 3-16,0 0 1 15,13-7-1-15,-13 7 2 16,12-23 0-16,-6 10-1 0,-6 13 0 16,16-25-2-16,-16 25 2 15,17-16-2-15,-17 16-3 16,13-4-4-16,-13 4-7 16,14 9-7-16,-14-9-10 15,15 20-9-15,-15-20-16 16,7 26-12-16,-7-26-22 15,3 23 9-15</inkml:trace>
  <inkml:trace contextRef="#ctx0" brushRef="#br0" timeOffset="423129.0754">14321 7278 92 0,'-32'-12'87'15,"10"8"-1"-15,4 0-41 16,18 4-26-16,-11-16-13 16,11 16 2-16,22-16-14 15,1 6-11-15,12 13-67 16,1-9 1-16,7 0-10 0,0-4 34 16</inkml:trace>
  <inkml:trace contextRef="#ctx0" brushRef="#br0" timeOffset="423761.5957">15335 7035 1 0,'1'21'0'0,"-3"0"0"16,-9 4 0-16,-2-4 0 16</inkml:trace>
  <inkml:trace contextRef="#ctx0" brushRef="#br0" timeOffset="425013.4611">15045 7146 36 0,'0'0'85'0,"0"0"1"15,6-13-3-15,-6 13-61 16,0 0-9-16,-6-15-2 16,6 15-1-16,-13-5-1 15,13 5-1-15,-19-1-2 16,19 1 0-16,-19 4-2 16,19-4-1-16,-13 7 0 15,13-7-2-15,-1 19 0 16,7-3 3-16,1 6-5 15,2 6 3-15,2 4-3 16,-2 4 6-16,2 3-8 16,0 2 6-16,-1-8-5 0,-2 0 0 15,1-7-1-15,0-7 0 16,1-5-1 0,4-7-2-16,1-5 2 0,6-6 0 15,-1-2 0-15,3-7 1 16,1-2 1-16,-3-1 3 15,-1 1 2-15,-4-1 0 16,0 0 3-16,-9 3-2 16,-7 13 2-16,9-19-1 15,-9 19 0-15,1-14-1 16,-1 14-2-16,0 0-2 16,-13-8-1-16,13 8 2 0,0 0-2 15,-18 8-1-15,18-8 0 16,-13 21-1-1,8-8 0-15,3 3 1 0,0 1 1 16,2-1-1-16,3 0 1 16,1-1-1-16,-4-15 2 15,16 21 0-15,-16-21 1 16,17 8 2-16,-17-8-4 16,18-5 2-16,-18 5-1 15,11-13 2-15,-11 13 0 16,3-23 0-16,-3 23-1 15,-6-17 0-15,6 17 2 0,0 0 0 16,0 0 0-16,-13-10-1 16,13 10 0-1,0 13-3-15,0-13 1 16,9 21-2-16,-2-6 0 16,1 1-1-16,2-3 1 0,1 1 0 15,4-5-1-15,-1 1 3 16,0-6 0-16,1-2 2 15,1-5-1-15,-16 3 2 16,24-16-1-16,-24 16-1 16,19-26-1-16,-10 6-5 15,-2-5-2-15,2-5-3 16,-4-6 1-16,7-3-5 16,-5-3 6-16,2-1-1 0,-2 1 10 15,-1 3-1 1,-2 6 10-16,-2 4-3 15,-1 7 6-15,-4 6 1 0,3 16-2 16,-6-16-2-16,6 16-3 16,0 0-1-16,0 0-2 15,0 0-3-15,-7 15-1 16,13-1-4-16,1 6 1 16,6 6 3-16,3 3-7 15,3 9 4-15,1 2-1 16,3 2 3-16,-1 0-1 15,1-2 3-15,-3-4-9 16,-1-4-1-16,-5-7-3 16,1-4-4-16,-15-21 1 15,18 18-1-15,-18-18 1 16,0 0 3-16,0-23 5 0,-8 2 6 16,-5 1 6-16,-3-7 8 15,0 1 1-15,-1 0 0 16,4 1 2-16,3 2-1 15,4 4-1-15,7 4-8 16,8 2 4-16,7 1-11 16,7 2 0-16,4 3-12 15,6-2-1-15,6 6-14 16,-1-7-22-16,14 9-35 16,-9-8-7-16,3 3 3 15</inkml:trace>
  <inkml:trace contextRef="#ctx0" brushRef="#br0" timeOffset="425341.0376">15205 7178 63 0,'0'0'97'0,"0"0"2"15,0 0-13-15,13-7-72 0,-13 7-22 16,6-16-8-16,-6 16-1 16,14-17-1-16,-14 17 2 15,21-16 4-15,-21 16 7 16,24-10 7-16,-10 13 6 15,1 4-4-15,1 9-25 16,-6-2-50-16,7 1-1 16,-17-15-12-16,22 13 52 15</inkml:trace>
  <inkml:trace contextRef="#ctx0" brushRef="#br0" timeOffset="425511.6066">15396 6708 114 0,'8'24'104'15,"-8"-24"-12"-15,0 26-32 16,6 2-142-16,-12-7-18 16,8 15-5-16,-10-1 23 15</inkml:trace>
  <inkml:trace contextRef="#ctx0" brushRef="#br0" timeOffset="425779.3922">14746 7322 129 0,'-18'21'108'15,"9"-7"-11"-15,9-14-12 16,13-13-103-16,27 6-26 16,11-10-24-16,27 8-29 0,2-5 2 15,19 2 1-15</inkml:trace>
  <inkml:trace contextRef="#ctx0" brushRef="#br0" timeOffset="433365.6474">16241 7200 6 0,'15'-2'84'0,"-15"2"-5"16,0 0-2-16,4-18-58 15,-4 18-15-15,0-21-3 16,0 21-2-16,-2-20-1 16,2 20 2-16,-7-14 0 15,7 14 5-15,0 0 5 0,-19-5 2 16,19 5-1 0,-17 8 1-16,17-8-1 15,-16 8-3-15,16-8 0 16,-11 16-2-16,11-16-3 0,-9 26-1 15,6-8 3-15,3 2-8 16,0 1 6-16,3 4-6 16,3-1 6-16,4 1-8 15,1-3 9-15,4-4-7 16,7-2 3-16,4-6 0 16,4-4 1-16,4-6 1 15,4-4 0-15,-1-9-2 16,4-3-1-16,-4-6 6 15,-3-2-8-15,-7-4 7 16,-4-3-7-16,-6-3 6 16,-5 0-7-16,-5-4 7 0,-1 1-7 15,-3-2-4-15,-2 3 10 16,-1 4-9-16,0 6 9 16,0 3-8-16,-3 8 9 15,3 15-6-15,-8-14 7 16,8 14 0-16,-16 4-3 15,16-4 1-15,-19 12-3 16,19-12 0-16,-20 17-1 16,13-4-1-16,1 6 1 15,3 5 6-15,3 5-6 16,1 3 6-16,7 4-2 16,2 2 1-16,1-1 0 15,4-1 2-15,1-7-2 0,-1-3-6 16,3-6 7-16,-1-5-6 15,-2-7 3-15,-1-3-3 16,0-5 0-16,-1-6 0 16,-13 6-1-16,25-22 5 15,-15 9-8-15,0-3 9 16,-1 1-6-16,-2 0 9 16,-7 15-5-16,10-22 7 15,-10 22-7-15,0 0 2 16,14-12 0-16,-14 12-3 15,0 0-1-15,0 0-1 16,18 1-1-16,-18-1 1 0,0 0 4 16,19 14-6-16,-19-14 8 15,13 16-7-15,-13-16 9 16,8 19-7-16,-8-19 6 16,10 17-6-16,-10-17 2 15,0 0-1-15,18 13-1 16,-18-13 2-16,13-4-2 15,-13 4 4-15,14-17-5 16,-14 17 5-16,10-28-5 16,-6 14 7-16,-1 1-6 15,-1 0 6-15,-2 13-5 16,3-20 1-16,-3 20 1 16,0 0-1-16,0 0-1 0,0 0 1 15,0 0-1-15,13 16-2 16,-13-16 4-1,13 24-6-15,-13-24 7 16,20 25-7-16,-6-14 6 0,1-2-6 16,-2-3 7-16,3-6-1 15,-3-2-6-15,1-2 7 16,-14 4-7-16,22-22 6 16,-14 6-6-16,1-1 6 15,-2 0-5-15,-3-1 5 16,1 2-1-16,-4 3 2 15,-1 13-2-15,5-15 2 0,-5 15 0 16,0 0 0-16,0 0-1 16,2 20-3-1,3-3 3-15,-1 0-7 16,3 1 8-16,3 2-9 0,3 2 9 16,3-2-8-16,2-4 8 15,0-2-8-15,4-5 5 16,3-1 1-16,2-3-2 15,0-7 1-15,4-2-2 16,-2-5 6-16,-1-5-10 16,0-3 10-16,-5-4-8 15,-3-3 5-15,-3-2-6 16,-5 0 8-16,-5 1-8 16,-4 4 5-16,-2 5 3 15,-2 3-2-15,1 13 3 16,-10-13-1-16,10 13 0 15,-13 10-1-15,13-10 0 0,-16 27-1 16,7-9-1-16,2 0-4 16,0 6 4-16,1-4-4 15,2 0 7-15,4-3-7 16,0-2 7-16,0-15-8 16,10 18 8-16,-10-18-4 15,25 6 1-15,-11-4-1 16,3-4 0-16,3 1 0 15,1-1 0-15,-3-1 0 16,6 3-4-16,-4-2-9 16,1 4-20-16,-5-7-26 15,2 6-29-15,-18-1 2 0,21-11-7 16</inkml:trace>
  <inkml:trace contextRef="#ctx0" brushRef="#br0" timeOffset="433585.022">16997 6914 93 0,'-13'4'100'0,"13"-4"-10"15,-13-4-11-15,13 4-86 16,17-13-15-16,5 12-9 0,-2-1-8 15,6 14-6-15,-5 2-1 16,3 14-7-16,-12 6-21 16,-4 7 30-16</inkml:trace>
  <inkml:trace contextRef="#ctx0" brushRef="#br0" timeOffset="434333.0426">17835 6659 27 0,'-14'0'88'0,"14"0"-1"0,0 0-4 16,-14-3-56-16,14 3-11 15,0 0-3-15,0 0-6 16,0 0-2 0,5-15-4-16,-5 15 0 0,22-1 0 15,-3 2 0-15,4 2 1 16,4 6 0-16,4 7-2 15,0 4 2-15,1 6-1 16,1 6-1-16,-4 7 0 16,-6 5-2-16,-4 7 0 15,-9-1 7-15,-7 1-5 16,-5 2 0-16,-6-1 2 16,-7 0 0-16,-5-3 1 0,-4-3 1 15,-5-1-6-15,1-4-15 16,4 0-17-16,-11-7-51 15,8-1-5-15,-3-10-2 16,2-4 37-16</inkml:trace>
  <inkml:trace contextRef="#ctx0" brushRef="#br2" timeOffset="442859.8981">18313 7413 1 0,'0'0'11'0,"0"0"50"16,0 0-25-16,0 0-15 15,-13 9-8-15,13-9-3 16,0 0-4-16,0 0-1 16,0 0-2-16,0 0 3 15,0 0-2-15,0 0 2 16,0 0-1-16,0 0-3 16,0 0 2-16,6-16-2 15,-6 16-2-15,13-8 0 16,-13 8 1-16,20-18-1 15,-6 8-1-15,4-1-1 0,2-5 0 16,2 0 3-16,1-2-1 16,1-2 1-16,4 0 7 15,-1-3-7-15,2-2 8 16,-3-3-4-16,6-3 1 16,7-2-3-16,4-1 3 15,3-4-4-15,3 0-3 16,4-2 5-16,2 1-7 15,3-1 4-15,-3 1 1 16,-5-3 1-16,1 4-3 16,-1-1 1-16,1 0-1 15,-4 3 1-15,4-1-2 16,-2-1 1-16,6 2 0 0,3-1-4 16,1-4 5-16,1 0-3 15,1-3 1 1,2-2-3-16,1-3 4 15,1 1-2-15,-2-1 2 0,-5 0 2 16,0-1-4-16,-2 1 4 16,0 0 0-16,2 0 0 15,1 1-2-15,3 3 2 16,0-1-2-16,3 1 2 16,0 1-2-16,1-2-1 15,-4-2 3-15,3 2 0 16,-3-3-2-16,-4 0 1 0,-2 1 1 15,-2 0-1-15,2 2 1 16,2 0 1-16,2-2-2 16,1 2 0-1,1 6 1-15,3-5 0 0,-2 3-1 16,4-2 0-16,-5-1 0 16,-2 3 0-16,0-1-1 15,-6-5 0-15,1-5 0 16,-3 1-2-16,2-5 3 15,2 1-2-15,4 0 2 16,1 0-1-16,0-2 2 16,1 6-1-16,-3 4 2 15,3 2 0-15,-3 3-3 0,-3 1 3 16,-1 2-2-16,-1 1 0 16,-2 1 0-1,-2 2-2-15,1-1-1 16,0 2 1-16,0-1 2 0,1 4-2 15,-3-2 2-15,3-1-1 16,-2 2 0-16,1-2 2 16,-1 1 2-16,-3-1-2 15,-3 0-1-15,-3-4 1 16,-1 6 0-16,-5 0-1 16,-1 3 3-16,-5 1-2 15,0 3 0-15,-7 1-1 16,-1 5 2-16,-3 6-1 15,-5-1-1-15,-13 15-1 16,16-16-2-16,-16 16-6 16,0 0-16-16,14 0-47 0,-14 0-4 15,0 0-2-15,-12 15 34 16</inkml:trace>
  <inkml:trace contextRef="#ctx0" brushRef="#br2" timeOffset="451606.047">21192 5434 1 0,'-13'1'35'0,"13"-1"43"16,-13-1-3-16,13 1-42 16,0 0-12-16,0 0-8 0,-13-6-6 15,13 6-1-15,0 0-3 16,0 0-2-16,0 0 0 15,0 0 0-15,0 0-2 16,5 13 3-16,-5-13 0 16,5 14 0-16,-5-14 3 15,7 22 0-15,-3-9-4 16,3 1 3-16,2 1-1 16,1 2-1-16,0-1 1 15,2 6-1-15,1-2-2 16,1 2 0-16,1 1 3 15,-1 0-3-15,2 1 0 16,0-1 1-16,-3 0-1 0,1-1 0 16,-1-3 0-16,-1-2 0 15,-1-2 0-15,-2-2-1 16,-9-13 1-16,14 14 0 16,-14-14 1-16,0 0-1 15,0 0 1-15,13 3 1 16,-13-3 0-16,0 0-1 15,5-16 0-15,-5 16 1 16,3-23 0-16,-2 6-1 16,-1-4-1-16,2-3 1 15,-2-2 0-15,1 0 1 16,2-4-2-16,0 1 2 16,0 0-3-16,1 0 4 0,0-1-2 15,2 5 0-15,-2-1 0 16,-1 8-1-16,2 0 4 15,-3 5-4-15,-2 13 3 16,3-16-3-16,-3 16 0 16,0 0 1-16,0 0-2 15,0 0 1-15,0 0-2 16,0 0 2-16,9 13-2 16,-9-13 2-16,7 13 0 15,-7-13 0-15,10 22 0 16,-10-22 2-16,18 26 0 15,-10-10-1-15,1 0 1 0,0 1-1 16,1-3 2-16,0 2-2 16,1-1 2-16,-2 1-3 15,1-2 1-15,-1-1 0 16,1 0 0-16,0 1-1 16,-1 1 0-16,-2-1 1 15,3-1-2-15,-10-13 1 16,17 22-1-16,-17-22 1 15,16 20 1-15,-16-20-1 16,13 20 1-16,-13-20-1 16,15 15 0-16,-15-15 0 15,10 14 1-15,-10-14 0 16,0 0-1-16,14 15 0 0,-14-15 0 16,0 0 0-16,0 0 1 15,0 0 0 1,0 0-1-16,0 0-1 0,0 0 0 15,0 0 2-15,0 0-1 16,13-2 1-16,-13 2-2 16,0 0 1-16,0 0 1 15,12-17 0-15,-12 17 0 16,5-23 0-16,-2 7 0 16,2-3-1-16,-1-5 3 15,-1-1-2-15,4-4-3 16,-1-3 4-16,0 2-3 0,1 0 2 15,0 0-2-15,-1 4 3 16,0 1-3-16,-1 5 1 16,1 3 3-16,-2 4-2 15,-4 13 0-15,6-19 0 16,-6 19 1-16,4-15-3 16,-4 15 1-16,0 0 1 15,0 0 0-15,0 0-2 16,5-14 3-16,-5 14-2 15,0 0-2-15,0 0-3 16,0 0-12-16,0 0-25 16,14-6-46-16,-14 6-4 15,0 0-4-15,6-20 63 0</inkml:trace>
  <inkml:trace contextRef="#ctx0" brushRef="#br2" timeOffset="452408.1773">22060 5411 1 0,'0'0'90'0,"0"0"-3"16,-14-16 0-16,14 16-55 0,-6-15-14 15,6 15-8 1,-3-13-1-16,3 13-5 15,0 0-3-15,0 0-1 16,0 0-2-16,0 0 1 0,6 19 0 16,-2-6 0-16,3 3 0 15,1 6 2-15,2 4 1 16,1 0 2-16,1 2-1 16,-2 3 0-16,1 2 0 15,-2 0 0-15,0 0-1 16,1-2 2-16,-2-1-3 15,0-1-1-15,-1-2 2 16,0-5 0-16,-1-3-2 16,0-6 1-16,-6-13 0 15,8 18-3-15,-8-18-3 16,0 0-4-16,0 0-9 16,13 3-12-16,-13-3-26 0,3-17-32 15,-4 0-1-15,2-1 22 16</inkml:trace>
  <inkml:trace contextRef="#ctx0" brushRef="#br2" timeOffset="452725.0287">22376 5476 31 0,'13'-15'86'16,"0"9"-1"-16,-13 6-3 15,4-14-69-15,-4 14-5 16,0 0-4-16,0 0-1 15,0 0 0-15,-5 14-2 0,2-1 1 16,1 2 2-16,2 1-2 16,0 2 2-16,3 6-1 15,0-3 0-15,1 4 0 16,7-4 1-16,-3 5-2 16,2 0-3-16,0 2 2 15,0-4 0-15,1 1-1 16,-1-2 0-16,0-3-2 15,-4-3-2-15,-6-17-8 16,11 19-12-16,-11-19-26 16,0 0-34-16,0 0-3 15,7-17 7-15</inkml:trace>
  <inkml:trace contextRef="#ctx0" brushRef="#br2" timeOffset="453006.3701">22190 5735 83 0,'-17'6'87'0,"4"-10"-3"16,13 4-21-16,8-23-61 15,8 5-6-15,7 3 2 16,0-1-2-16,5 1 2 16,2 4 3-16,0-1 2 15,1 5 1-15,0 3 0 16,1-1 3-16,-3 4-5 0,1-4 2 15,1 1-4 1,-3-2-4-16,0 1-4 16,-5-3-2-16,-1 6-4 15,-9-4-6-15,-13 6-9 0,15-6-30 16,-15 6-21-16,0 0-1 16,0 0 55-16</inkml:trace>
  <inkml:trace contextRef="#ctx0" brushRef="#br2" timeOffset="453724.6349">22821 5369 1 0,'12'-4'56'16,"1"5"21"-16,-13-1-3 16,0 0-46-1,0 0-17-15,0 0-3 16,0 0 1-16,0 0-2 0,-7 13 0 15,7-13 1-15,-18 22-1 16,7-7-2-16,1 4 0 16,2 4-1-16,-4 3-1 15,2 5 1-15,0-1 0 16,-2 5-1-16,-2-1 3 16,0 2-1-16,-2-1 2 15,-2-1-2-15,1-2 2 0,3-4-5 16,1-5-2-1,0-3-5-15,4 0-4 16,9-20-2-16,-13 20-5 16,13-20-3-16,0 0-6 0,0 0-2 15,-1-13-1-15,3-4 1 16,6-8 2-16,-3-2 2 16,5-6 9-16,1 0 10 15,-3-3 11-15,4 2 9 16,-2 1 4-16,0 7 6 15,-4 5 1-15,1 8 4 16,-7 13-4-16,7-16-6 16,-7 16-4-16,0 0-6 15,0 0 1-15,0 0-5 16,0 0-1-16,13 8-5 16,-13-8 0-16,16 9-1 15,-3-3-2-15,1 0 1 0,5 1 1 16,1 4 0-16,1 1 3 15,-1 2 0-15,-1 2 1 16,1 2-2-16,0 2 1 16,-1 1 0-16,-2 2-1 15,0 1-1-15,-1-1 0 16,2-5-1-16,-3 1 0 16,0-3 1-16,-15-16-1 15,19 20-2-15,-19-20 0 16,13 10-3-16,-13-10-5 15,0 0-5-15,0 0-17 16,-2-14-55-16,2 14-2 0,-14-23 0 16,7 10 51-16</inkml:trace>
  <inkml:trace contextRef="#ctx0" brushRef="#br2" timeOffset="454043.3682">22701 5735 36 0,'-22'5'87'0,"22"-5"-1"16,-22 3-3-16,22-3-68 15,0 0-10-15,0 0-2 16,6-13 0-16,-6 13-2 16,19-6 0-16,-19 6 0 0,27-7 1 15,-6 2-1-15,3 1 0 16,2-2 1-16,6 0-1 15,1-1 0-15,2 0 0 16,1 3-1-16,-2-2-1 16,-3 2 2-16,-4-1-1 15,-2 2 2-15,-4 2-2 16,-5-1 0-16,-3 2-4 16,-13 0-5-16,17 6-14 15,-17-6-38-15,0 0-22 16,0 0-2-16,-18 3 19 0</inkml:trace>
  <inkml:trace contextRef="#ctx0" brushRef="#br2" timeOffset="454431.542">23087 5438 23 0,'26'-17'89'16,"-17"4"-8"-16,5 3-6 15,-14 10-61-15,16-22-17 16,-3 9 1-16,-13 13 0 16,19-17 2-16,-19 17 1 15,15-6 4-15,-15 6 4 16,0 0-2-16,18 10 2 0,-18-10-4 16,22 10 2-16,-8-7-4 15,5-1 1 1,4-2-2-16,3 1 0 0,3-4 0 15,1-1-1-15,-4-2 1 16,3 2-1-16,-1-1 0 16,-5 2 1-16,-3 1 0 15,-1-1 1-15,-6 4 1 16,-13-1-1-16,15 0-2 16,-15 0-4-16,0 0-6 15,0 0-10-15,0 0-16 16,0 0-48-16,0 0-3 0,0 0-3 15,0 0 63-15</inkml:trace>
  <inkml:trace contextRef="#ctx0" brushRef="#br2" timeOffset="454824.3435">23351 5545 57 0,'0'0'88'0,"0"0"1"16,-13 3-7-16,13-3-63 15,6-22-14-15,-6 22 2 16,13-20-7-16,-13 20 2 16,12-14-1-16,-12 14 1 15,0 0 1-15,0 0-1 0,0 0 2 16,7 20-2-16,-7-7 4 16,1 3-4-1,-1-1 2-15,5 6-3 0,1 2 3 16,-1 1-5-16,3 2 3 15,-1 2-2-15,-1-1 0 16,1 3 2-16,-3-2-2 16,-1-2 2-16,-2-2-1 15,1-1 2-15,-2-4-2 16,1-4 2-16,-1-15 0 16,2 14 0-16,-2-14-3 0,0 0-5 15,0 0-8-15,0 0-15 16,0 0-42-16,0-13-24 15,0 13-2-15,-22-13 4 16</inkml:trace>
  <inkml:trace contextRef="#ctx0" brushRef="#br2" timeOffset="457460.4134">20373 6357 25 0,'0'0'90'0,"0"0"-6"16,0 0-2-16,0 0-68 15,6 16-11-15,-6-16 4 16,5 16-7-1,-3-3 7-15,4 4-7 0,3 2 7 16,-2 6-5-16,6-1 2 16,-1 1 0-16,-1 1 0 15,1 0 1-15,-2 0-2 16,-3-3 0-16,-1-3 1 16,-3-3-2-16,-2-1 1 15,-1-16-3-15,2 22-4 16,-2-22-6-16,0 0-9 0,0 0-10 15,0 0-26 1,0 0-32-16,0 0-2 16,-13-26 30-16</inkml:trace>
  <inkml:trace contextRef="#ctx0" brushRef="#br2" timeOffset="457827.9706">20258 6425 25 0,'0'0'91'16,"-20"-9"-3"-16,20 9 0 15,0 0-68-15,-15-7-7 0,15 7-5 16,0 0-2-16,0 0-1 16,0 0-4-1,0 0 4-15,0 0-6 16,13-4 0-16,-13 4 1 0,21-6-5 15,-8-1 6-15,1 1-1 16,5-3-2-16,2 1-1 16,2 1-1-16,-2 1 4 15,3 0 2-15,1 0-3 16,-1 5-1-16,1 1 3 16,-4 0-2-16,0 0 0 15,-4 1 0-15,-1 2 1 0,-16-3-10 16,20 10-3-16,-20-10-20 15,9 15-49 1,-9-15-2-16,-15 21-1 16,-1-12 61-16</inkml:trace>
  <inkml:trace contextRef="#ctx0" brushRef="#br2" timeOffset="458160.4593">20242 6766 24 0,'0'0'92'15,"3"15"-1"1,-3-15-3-16,0 0-64 16,13-14-16-16,-13 14-1 15,17-7-3-15,-17 7 0 0,22-7-4 16,-5 1 0-16,3 0 0 15,2 0 0-15,3-4 1 16,4 0-2-16,1 3 2 16,0 1-1-16,-2 0 2 15,-4 3-4-15,-5 3-5 16,-5-2-9-16,-1 13-25 16,-13-11-44-16,2 16-2 0,-2-16-2 15,-8 14 72 1</inkml:trace>
  <inkml:trace contextRef="#ctx0" brushRef="#br2" timeOffset="459448.1996">20750 6600 25 0,'17'-6'88'0,"-17"6"-2"16,0 0-1-16,0 0-63 16,0 0-10-16,-14-13-4 15,14 13-3-15,-16-9-5 16,16 9 0-16,-14-7 1 16,14 7-1-16,0 0 1 0,0 0 1 15,-8-13 1-15,8 13 1 16,0 0 0-16,18 0-1 15,-18 0 0-15,13 7-3 16,-13-7-1-16,8 20-3 16,-3-7 0-16,-2 3-1 15,-3 2 2-15,2 0-2 16,0 0 1-16,-1-2 4 16,1-2-2-16,-2-14 4 15,4 20 0-15,-4-20-1 16,0 0 1-16,0 0 1 15,0 0 0-15,13-1 0 0,-13 1 0 16,12-25-1-16,-5 9 2 16,2-1 0-16,2 0 0 15,-1-1-1-15,2 2 0 16,-2 2-1-16,-10 14 1 16,20-20-2-16,-20 20-1 15,0 0 2-15,16-12-2 16,-16 12 0-16,0 0 0 15,13 15 0-15,-13-15 0 16,11 20 1-16,-11-20-1 16,15 24 1-16,-7-8 0 15,1-1 0-15,-9-15 1 16,20 19-3-16,-20-19 2 0,21 11-2 16,-21-11 2-16,23 2-3 15,-10-10 0-15,0-2-1 16,-2-3 0-16,-1-1 1 15,0-4 1-15,-2-5 2 16,-3 2 0-16,1 1 3 16,-4 1 1-16,-2 3 1 15,-2 3 0-15,2 13 3 16,-1-14-4-16,1 14-3 16,0 0-1-16,0 0-3 15,0 0-2-15,0 0 1 16,-6 20 0-16,7-6-3 0,2 2 4 15,0 7 1-15,1 6 2 16,4 8 1-16,0 7 2 16,-1 5-2-1,6 1 0-15,-1 7-3 0,1-3 1 16,1 4 0-16,4 1-2 16,-7-5 6-16,2-2-3 15,-1-6 1-15,-4-3-1 16,1-5 3-16,-5-5-2 15,1-6 0-15,-5-7 1 16,1-4-7-16,-1-16-1 16,0 0 1-16,0 0-3 15,0 0 2-15,-20-16 1 0,9-7-6 16,-5-14 6-16,-2-8-4 16,1-7 3-1,-2-7 2-15,3-2 6 16,-1-2-1-16,6 2-1 0,0 2 6 15,9 9-5-15,0 3 5 16,5 7-2-16,6 4-3 16,2 1-4-16,8 5 0 15,3 1 0-15,4 5 0 16,1 3 1-16,0 4 1 16,-1 7 0-16,-3 6 3 15,-2 7 0-15,-7 5-2 0,-4 5 0 16,-6 5 0-16,-1 0 1 15,-4 0-2 1,-1 0 2-16,-2-2-3 16,4-16 2-16,-13 19 2 0,13-19-1 15,-14 7 1-15,14-7 1 16,-22 0 0-16,22 0-1 16,-22-7 1-16,22 7-2 15,-17-7-2-15,17 7-5 16,-13-7-10-16,13 7-14 15,0 0-26-15,-8-13-39 16,8 13-2-16,0 0 0 16</inkml:trace>
  <inkml:trace contextRef="#ctx0" brushRef="#br2" timeOffset="460760.8904">21802 6025 1 0,'0'0'79'16,"0"0"8"-16,13-5 0 15,-13 5-51-15,0 0-23 16,0 0-7-16,0 0-2 16,0 0-3-16,-16 15-3 15,10 0-2-15,-1 4 2 16,-5 11-2-16,1 3 4 15,-4 9 0-15,-2 8 6 16,-4 7 5-16,-1 5-1 16,0 3 3-16,1-2-3 15,-1 1 0-15,2-1-3 0,0-2 2 16,2-6-6-16,5-5-3 16,2-7-1-1,1-7 1-15,2-4 0 16,1-7 1-16,3-7-1 0,0-5 0 15,4-13 0-15,-5 13 1 16,5-13 2-16,0 0-3 16,0 0 1-16,0 0-9 15,0 0-5-15,0 0-13 16,0 0-25-16,0 0-38 16,0 0-6-16,-1-14-1 15</inkml:trace>
  <inkml:trace contextRef="#ctx0" brushRef="#br2" timeOffset="462327.8122">22033 6367 75 0,'0'0'97'0,"10"16"-5"0,-10-16-7 15,-16 0-75 1,16 0-11-16,0 0-3 16,0 0-2-16,-17 9 1 15,17-9 1-15,-18 14 3 0,18-14 4 16,-18 26 2-16,9-11 1 15,3 3 1-15,3 3 1 16,6 0-1-16,3-1-3 16,4 1-2-16,3-7 0 15,4 1-3-15,3-2-3 16,2-5 3-16,3-4-3 16,-4-4 0-16,1-1 1 15,-2-5 1-15,-3 1 1 16,-2-6 4-16,-4-2 1 15,-2-2-1-15,-7-6 2 0,-1-2-1 16,-5-4-5-16,-4 1 6 16,-3-4-7-16,-2-1 1 15,-4 7-3-15,-2-2 0 16,-3 7-1-16,-2 5 2 16,-1 5 3-16,-1 3-4 15,3 8 2-15,3-1-2 16,3 3-4-16,4 4-3 15,13-8-2-15,-13 15 5 16,13-15 0-16,13 19-2 16,1-4 3-16,3-5 0 15,6 1 7-15,2-2 1 16,5 1 5-16,1-3-8 16,0-1 5-16,1-3-2 0,-2-3 2 15,-4 0 2-15,-1 0-2 16,-4-2 2-16,-5 2-1 15,-3 0 3-15,-13 0-1 16,16 6 1-16,-16-6 0 16,5 15 0-16,-5-15-1 15,1 26 0-15,-1-13-1 16,3 4-3-16,0-3 1 16,3 4-1-16,-1-5-1 15,1 1-1-15,-6-14 1 16,16 22-1-16,-16-22 0 15,14 11 2-15,-14-11-1 0,0 0 0 16,18 2-1-16,-18-2 0 16,10-13-1-16,-10 13 1 15,8-19 0-15,-8 19 0 16,9-20 2-16,-9 20-2 16,4-13 2-16,-4 13 0 15,0 0 0-15,0 0-1 16,0 0 1-16,0 0-1 15,0 0-1-15,0 0-1 16,0 0 1-16,0 0-1 16,12 13 0-16,-12-13 2 15,13 21-2-15,-13-21 2 16,23 26-1-16,-10-11 1 0,-1 1-1 16,3-3 1-16,0-2 0 15,4 1-2-15,-5-4 1 16,2 0-1-16,3-8 0 15,-1-2-1-15,3-6 2 16,-3-3-1-16,0-4 1 16,-4-6-1-16,-1-5 2 15,-4-4-1-15,-5-5 0 16,-4-8 3-16,-1-3-8 16,-4-4 4-16,0-5-3 15,-3 6 3-15,1 1-2 16,1 6 4-16,1 5-3 0,2 11 0 15,-3 8 5-15,6 18-1 16,-7-14-2 0,7 14 0-16,0 0-1 15,-9 13-1-15,5 1-1 0,1 4 1 16,1 3-2-16,2 5 1 16,2 6 6-16,-1 4-1 15,2 2 1-15,1 2 0 16,4 0 1-16,-3-2-1 15,3-3 0-15,-3-5-5 16,3-6-6-16,-3-5-7 16,3-2-10-16,-8-17-7 15,7 16 0-15,-7-16-4 0,0 0-1 16,0 0 6 0,-22-18 14-16,9 7 13 0,-3-3 15 15,1 0 10 1,-4-2 5-16,1 3 4 0,0-2 5 15,5 4-3-15,-2-2-9 16,15 13-4-16,-16-19-8 16,16 19-4-16,-5-16-10 15,5 16 7-15,4-16-9 16,-4 16 5-16,17-16-6 16,1 5 1-16,3 7-2 15,2-4 0-15,10 8-4 0,-1-4-33 16,19 11-34-1,-8 0-9-15,5 5 0 16,-8-3 68-16</inkml:trace>
  <inkml:trace contextRef="#ctx0" brushRef="#br2" timeOffset="464212.6416">19262 7167 1 0,'0'0'87'16,"0"0"-1"-16,0 0-4 0,-14-10-46 16,14 10-23-1,0 0-6-15,0-15-9 0,0 15 2 16,0 0-2 0,0 0-2-16,7 26 8 15,-4-6-1-15,1 8 0 0,4 6 4 16,2 8-1-16,0 3 2 15,6 4-7-15,-5 1 10 16,7 1-11-16,-4-1 2 16,2-5-1-16,-3-4 0 15,-2-5 1-15,1-6 0 16,-3-4-1-16,-4-6-2 16,-2-5 1-16,-3-15-1 15,6 15-1-15,-6-15-4 16,0 0-6-16,0 0-12 15,-1-13-12-15,1-1-18 16,-9-16-31-16,2-2 0 0,-8-8 36 16</inkml:trace>
  <inkml:trace contextRef="#ctx0" brushRef="#br2" timeOffset="464496.2977">19273 7386 38 0,'-22'-30'81'0,"3"7"4"15,2-2-36-15,5 6-19 16,1-1-15-16,5-2 0 15,5 1-15-15,5-2 1 16,6 1-5-16,9 0-3 16,4 4 6-16,4 0-5 15,5 8 5-15,3 6-4 16,-2 10 8-16,1 7-2 16,-8 7 6-16,-5 6-1 0,-10 7 3 15,-5 3-1 1,-6 2 0-16,-7-1-3 0,-8-4 0 15,-2-2-5-15,-5-7-9 16,-4-4-2-16,-1-4-5 16,-3-6-9-16,1 8-43 15,-4-13-17-15,5 6 1 16,-1-6 41-16</inkml:trace>
  <inkml:trace contextRef="#ctx0" brushRef="#br2" timeOffset="465429.4765">19816 7200 17 0,'3'13'93'16,"-3"-13"-2"-16,-13 21-14 16,0-12-48-16,13-9-38 15,-17 13 5-15,17-13-4 16,-13 15 12-16,13-15-8 0,-10 15 5 16,10-15 9-16,-3 21 3 15,7-7-1-15,-1 2-1 16,3 7-5-16,1 2-4 15,1 3-3-15,0 7 0 16,1 1-1-16,-2 2 1 16,-1-2 1-16,-3-5 0 15,-3-6 2-15,-2-3-1 16,-2-8 4-16,4-14-3 16,-16 3 2-16,5-16-3 15,-4-7 1-15,-1-3 1 16,0-3-1-16,-1-5 1 0,3 1-1 15,-1 0 2-15,5 1-2 16,6 3 2-16,4 1-4 16,7 5 0-1,5 0-2-15,5 6 1 0,3-1-2 16,3 6 0-16,0 5 1 16,0 6-1-16,0 5 5 15,-2 0-3-15,-3 7 2 16,1 2 0-16,-3 0 1 15,-2 0-1-15,2 0 0 16,-1-3-1-16,-1-2-1 16,-1 1 2-16,2-5-1 15,-2-2 1-15,0-1 0 0,-13-4-2 16,23 1 1 0,-23-1 1-16,18-1-2 15,-18 1 1-15,13-7 1 0,-13 7-2 16,0 0 2-16,5-19 0 15,-5 19 1-15,-5-16-1 16,5 16 2-16,-10-14-3 16,10 14 1-16,-16-9 0 15,16 9-1-15,-18 0 1 16,18 0-2-16,-19 7 2 16,19-7-2-16,-19 19 2 15,19-19-1-15,-14 26 0 0,6-6 1 16,3 3 0-1,0 0 1-15,4-1-1 16,-1 0 0-16,5-2 0 0,2-3 1 16,-5-17-2-16,20 13 0 15,-4-13-2-15,1-7 0 16,3 0-4-16,0-11-8 16,4 4-8-16,-1-8-16 15,5 8-49-15,-4-9-3 16,4 1 0-16,-4-1 55 15</inkml:trace>
  <inkml:trace contextRef="#ctx0" brushRef="#br2" timeOffset="467480.0351">20502 7185 58 0,'3'13'93'16,"-3"-13"-8"-16,0 0-9 16,0 0-67-16,0 0-3 0,0 0-10 15,0 13 0-15,0-13-2 16,0 0-1-16,0 0 1 15,10 16 7-15,-10-16-2 16,0 0 4-16,14-7 3 16,-14 7-5-16,10-13 6 15,-10 13-8-15,2-23 7 16,-7 9-8-16,-2 1 5 16,-6-2-8-16,-1 4 3 15,-3 0-1-15,-2 6 2 16,0 0 1-16,-1 5 0 15,3 5 2-15,-1 2 0 0,2 6 4 16,0 6 6 0,3 5-2-16,2 5 1 0,-1 4-2 15,2 2 1-15,2 4-3 16,0-3 2-16,6 4-5 16,-1-1-3-16,4-3-3 15,3 0 3-15,4-1-1 16,5-5-1-16,1-5 0 15,8-4-1-15,-1-3 1 16,5-11 0-16,2-4 1 16,-1-9-2-16,1-7 1 15,-2-4 0-15,-2-2 1 16,-2-5 0-16,-2-1 1 0,-3 0 0 16,-4 1-2-16,-1 5 4 15,-4 5-1 1,-8 14 0-16,12-19-3 15,-12 19 2-15,0 0-1 0,0 0 0 16,0 0 1-16,0 0-1 16,6 13-1-16,-6-13 0 15,1 17 2-15,-1-17-2 16,6 23 3-16,-2-10-2 16,1 2 0-16,0-2 0 15,-5-13 1-15,13 21-1 16,-13-21 0-16,13 15 2 0,-13-15-3 15,0 0 1 1,13 0-1-16,-13 0 1 16,0 0-2-16,0-22 3 15,-3 9-1-15,1 0 0 0,-4 0 0 16,1-3 1-16,1-1 0 16,3 0-2-16,1-1 2 15,1 0-2-15,5 2 1 16,1 0 1-16,2 2-1 15,-9 14 1-15,23-18-1 16,-23 18 1-16,21 3-1 16,-21-3 2-16,22 23-3 15,-13-7 1-15,-1 0 0 0,-2 1 1 16,1 3-1 0,-1-1 1-16,-1 0-2 15,-1-6 0-15,-1 0 2 16,-2 0-1-16,-1-13 1 0,0 0-2 15,3 13 0-15,-3-13-1 16,0 0 3-16,10-13-1 16,-10 13 1-16,6-20 0 15,-6 20 1-15,10-18 0 16,-10 18-1-16,6-13 2 16,-6 13-2-16,0 0 0 15,0 0-1-15,14-4-2 0,-14 4 1 16,0 0-1-1,15 20 1-15,-15-20-2 16,20 19 2-16,-9-6 1 16,2-3-1-16,3 2 1 0,0-4-1 15,1-5 2-15,1-1-1 16,-2-5 1-16,1-3-1 16,0-4 0-16,-2-2 1 15,-5-1 0-15,-3-1 0 16,-1 0 0-16,-5 1 0 15,-4 0 0-15,3 13-2 16,-14-12 2-16,14 12 1 16,-20-6-1-16,20 6-1 15,-19 6-1-15,19-6 2 16,-17 17-4-16,17-17 4 16,-10 26-3-16,7-11-2 15,1 1 1-15,4-3-1 0,1 1 1 16,-3-14-1-16,15 16 0 15,-15-16-2-15,28-6 0 16,-12-7-1-16,5-6-1 16,0-5 1-16,0-6 0 15,-1-7 2-15,-2-1 1 16,-7-3 6-16,-2-7-6 16,-3 4 5-16,-8-1 0 15,-1 3 2-15,-5 2 0 0,-1 7-3 16,0 1-5-1,1 3-4-15,2 9 3 16,-1 1 0-16,7 19-1 0,-8-16 2 16,8 16 3-16,0 0 1 15,0 0 6-15,-5 22 2 16,3-3 2-16,4 8 0 16,-4 3 5-16,2 5-3 15,3 4-2-15,1 3-1 16,4 1-1-16,0 0-3 15,2 2 2-15,3-2-2 16,3 2-5-16,3-6 0 16,1 0 1-16,0-7-1 15,-1-3 1-15,-1-6 1 16,-1-6 0-16,-4-6-1 0,-13-11 3 16,20 11-1-16,-20-11 1 15,0 0 0-15,0 0 0 16,0 0-1-16,0 0 0 15,0 0-4-15,0 0-11 16,0 0-22-16,20-9-55 16,-20 9-5-16,2-17-3 15,-2 1 25-15</inkml:trace>
  <inkml:trace contextRef="#ctx0" brushRef="#br2" timeOffset="468497.8611">21759 6898 29 0,'0'0'87'15,"-13"-1"-2"-15,13 1-6 16,-15-15-70-16,15 15-7 16,-3-13-2-16,3 13 2 15,0 0 1-15,0 0-1 16,0 0 3-16,0 0 0 15,-10 15 1-15,6 5-2 16,0 6 2-16,-2 7-6 16,1 9 0-16,-2 6 4 0,-1 8-2 15,-3 0 3-15,0 6-2 16,-2-4 2-16,0 4-2 16,1-3 3-16,-2-3 0 15,2 1-4-15,2-5 1 16,0-3-1-16,4-7 0 15,2-3-1-15,1-11 0 16,2-2-5-16,1-11-4 16,0-2-11-16,0-13-16 15,0 0-50-15,0-13-2 16,1-9-2-16,-4-10 48 16</inkml:trace>
  <inkml:trace contextRef="#ctx0" brushRef="#br2" timeOffset="469413.6273">21958 6809 66 0,'-5'16'90'16,"5"-16"-4"-16,0 0-16 15,6 18-60-15,0-3-5 16,3 5-6-16,-1 7 0 0,1 8 0 16,4 10-1-16,-2 5 5 15,-2 5 2-15,1 0 1 16,0 3-1-16,-1-3 3 15,0-4-1-15,-2-6 3 16,-3-7-4-16,2-7-4 16,-2-6-4-16,1-5-6 15,-5-20-3-15,4 20-4 16,-4-20-6-16,0 0-11 16,0 0-18-16,-9-20-33 15,-1-4 2-15,1-2 11 16</inkml:trace>
  <inkml:trace contextRef="#ctx0" brushRef="#br2" timeOffset="469717.0653">21949 7168 19 0,'-14'-35'74'16,"-5"1"3"-16,10 4-20 15,-1-2-24-15,9 3-20 16,-2 0-6-16,6 0-3 16,4 0-2-16,2 1-1 15,6 2 1-15,3 4 1 16,3 7 1-16,4 10 0 15,1 5 3-15,3 11-2 16,-2 7-2-16,2 5-2 16,-3 5-5-16,-4 1-2 15,-4 3 1-15,-6 0 0 0,-8 0 2 16,-5-2 3-16,-11 0 1 16,-5-1 9-1,-11-3 3-15,-3 3 2 0,-5-7 0 16,1 1-2-16,-1-6-3 15,3-4-8-15,7-4-13 16,3-12-36-16,23 3-41 16,-19-19-1-16,23 6-6 15</inkml:trace>
  <inkml:trace contextRef="#ctx0" brushRef="#br2" timeOffset="470798.4802">22346 7132 39 0,'1'26'102'15,"-1"-26"-10"-15,-7 14-3 16,7-14-49-16,-20 6-31 15,20-6-13-15,-17 3-1 16,17-3 3-16,-21 15-6 16,21-15 10-16,-20 28-4 15,13-7 9-15,0 2-4 0,4 1 7 16,3 1-6 0,1-2 2-16,4-3-5 15,2-4 0-15,0-3-4 0,-7-13 0 16,20 16-2-16,-20-16 0 15,19 0 0-15,-19 0 3 16,13-12 1-16,-13 12 1 16,9-23 1-16,-8 7 1 15,-2 0 5-15,-2-1-3 16,0 3 0-16,-1-1-1 16,-1 2 0-16,5 13 0 15,-11-14 0-15,11 14-1 16,0 0-5-16,-13 3 4 15,13-3-3-15,0 0 0 16,0 0-1-16,1 17 1 0,-1-17-1 16,13 9 1-16,-13-9 1 15,22 10 1-15,-22-10 2 16,23 8 0-16,-7-3-1 16,0-4 1-16,4 1 1 15,1-4-1-15,4-1-1 16,2 3-1-16,-1 0-1 15,0 3 1-15,-4 0 0 16,-5 7 0-16,-2 2-2 16,-8 6 3-16,-4 3-1 15,-5-1 0-15,-1 4 2 16,-4 1 0-16,0-2 1 16,-2-3-1-16,-1-4 0 0,10-16-2 15,-16 16 2-15,16-16-3 16,0 0-1-16,0 0 1 15,-8-20-2-15,12 2 0 16,2-8 1-16,2-4 1 16,0-6-2-16,-1-4-3 15,0-9 9-15,2-2-7 16,-2-1 1-16,-1 2 1 16,-3 2 0-16,1 5 0 15,-1 4 2-15,0 1 2 16,0 9-5-16,-2 5 4 15,2 2 0-15,-3 4 0 0,1 5 1 16,-1 13-1-16,0-15 0 16,0 15 2-16,0 0-4 15,0 0 2-15,-4 13 0 16,6 2 0-16,-1 2-1 16,0 4 1-16,2 4-1 15,3 5 1-15,-3 1-1 16,4 8 4-16,-1 0 0 15,0 1-2-15,1 0 0 16,0 1-1-16,-1-2-1 16,-2-2 1-16,3-2 1 15,-4-9-3-15,2-5 0 16,-4-5 0-16,3-3-8 0,-4-13-12 16,0 0-14-16,0 0-51 15,0 0-4-15,0-17-1 16,-10-2 31-16</inkml:trace>
  <inkml:trace contextRef="#ctx0" brushRef="#br2" timeOffset="471064.2807">22545 7219 43 0,'-19'-23'73'15,"19"23"4"-15,-19-26-12 16,19 26-47-16,-14-22-5 0,14 22-6 15,-10-19 7-15,10 19-9 16,0 0 5-16,0 0-7 16,9-14 4-1,-9 14-3-15,23-15-2 0,-9 8-1 16,6-4-2-16,0 2 1 16,6-1-5-16,-2 0-7 15,4 5-12-15,-3 0-27 16,8 7-30-16,-7-2-5 15,6 11 5-15</inkml:trace>
  <inkml:trace contextRef="#ctx0" brushRef="#br2" timeOffset="474531.3573">23092 6934 47 0,'0'0'85'0,"8"13"-4"15,-8-13-7-15,0 0-70 16,0 0-5-16,2 18-2 16,-2-18 1-16,4 17 0 15,-4-17 1-15,6 16 3 0,-6-16 2 16,0 0-1-16,16 11 0 15,-16-11 0-15,0 0-1 16,14-14 1-16,-14 14-3 16,2-22 0-16,-5 8-1 15,-3-3 0-15,-3-2 1 16,-2 1-1-16,-5 4 0 16,2 3 0-16,-4 3 4 15,1 4-1-15,-2 4 1 16,0 6 0-16,1 5 0 15,2 7 0-15,3 3 1 16,0 5-1-16,1 5-2 0,4 6 1 16,2 5 4-16,2 0-1 15,4 0 0-15,0-2 0 16,0-3 0-16,4 1 0 16,2-8 2-16,4-4-1 15,1-6-5-15,4-2 2 16,1-7-2-16,4-2 1 15,3-6-3-15,0-6 0 16,3-1-3-16,-2-5 1 16,1-5 1-16,-1-4-2 15,2-1 3-15,-7-2-1 16,-1-1-2-16,-1 2 10 16,-3-3-6-16,-7 4-1 0,1 5-1 15,-8 14 2-15,7-18-2 16,-7 18 1-16,0 0 7 15,0 0-5-15,0 0 0 16,1 22 3-16,-1-8 2 16,2-1-1-16,-2 6 0 15,0 1-1-15,0-2-4 16,3-4-4-16,1 1 9 16,0-2-4-16,-4-13-1 15,12 14 0-15,-12-14 0 16,0 0-2-16,0 0 0 15,16-4 0-15,-16 4 0 0,0 0-1 16,1-21 1-16,-1 21 0 16,-4-24-3-16,2 10 5 15,1-4-5-15,0-1 3 16,1-1-3-16,1 0 2 16,2-2 1-16,1 4 0 15,3 0 4-15,-1 5-3 16,-6 13 5-16,0 0-1 15,20-10 1-15,-20 10 0 16,10 23 2-16,-2-2-1 16,-3 0 0-16,3 4 0 15,-3-1-1-15,4 2-1 16,-2-4-1-16,-2-2 0 0,-5-20-1 16,8 22-2-16,-8-22 3 15,0 0-2-15,0 0 2 16,0 0-2-16,0 0 2 15,2-13-1-15,-2 13-2 16,3-28 0-16,1 10-6 16,3 0 10-16,0-2-9 15,2 0 3-15,4 4-3 16,-3 2 4-16,-10 14-4 16,20-15 3-16,-20 15 6 15,18 10-8-15,-13 5 7 16,3-1-1-16,0 0 2 0,2-1-1 15,0 2 3-15,5-4-4 16,1-5 0-16,0-1-1 16,0-5 0-1,1-2-1-15,-1-2-1 0,-16 4 4 16,20-16-9-16,-20 16 10 16,6-25-7-16,-9 11 3 15,-4 1-1-15,-6 1 3 16,-2 5 0-16,1 1-2 15,-1 4 6-15,2 4-7 16,0 7 9-16,13-9-3 16,-14 25-1-16,10-10-2 15,2 1 0-15,2 0-2 0,3 2 2 16,1-5-2 0,-4-13-3-16,15 17 2 15,1-14-1-15,1-6 1 16,3-6-2-16,3-5 5 0,-1-11-9 15,1-8 1-15,0-6 0 16,-6-9 1-16,-5-6 2 16,-6-7 2-16,-8 0 3 15,-5 1-4-15,-4 2 11 16,-2 8-1-16,-6 6 1 16,3 5-3-16,0 13-2 15,3 6-1-15,13 20-6 0,-13-16-1 16,13 16-2-16,-4 15 1 15,7 4-1 1,-1 9 4-16,3 7 0 16,-2 7 3-16,1 5 1 0,0 5 2 15,1 5 0-15,2-2 0 16,-1-2-1-16,2-3 3 16,4-2 1-16,2-9-2 15,1-4 3-15,1-7-3 16,-1-6 3-16,1-3-1 15,-3-8 1-15,-13-11-2 16,18 13-3-16,-18-13 1 16,0 0-3-16,0 0 0 0,0 0-4 15,0 0-5 1,0 0-5-16,0 0-12 16,0 0-27-16,0 0-34 0,0 0-2 15,0 0 1-15,0 0 52 16</inkml:trace>
  <inkml:trace contextRef="#ctx0" brushRef="#br2" timeOffset="474728.3319">23978 7278 122 0,'8'27'100'0,"-8"-27"-2"16,0 0-19-16,9 17-109 0,-9-17-54 16,-12-14-11-16,2-5-4 15,0-10 9-15</inkml:trace>
  <inkml:trace contextRef="#ctx0" brushRef="#br2" timeOffset="484403.5763">2629 8781 54 0,'0'0'87'15,"0"0"-6"-15,0 0 0 16,0 0-53-16,-13 6-17 16,13-6-9-16,0 0 2 15,0 0 0-15,2 16-7 16,-2-16 5-16,8 23-1 15,-3-9 2-15,0 1 1 16,-5-15 3-16,9 20-3 0,-9-20 0 16,0 0 0-16,0 0-1 15,0 0 0 1,0 0-1-16,-13-6-1 0,13 6-1 16,-7-26 1-16,5 10-5 15,4 1 3-15,2-3-1 16,3 2 1-16,4 2-1 15,2 4 4-15,1 3-2 16,2 7-1-16,-2 4 4 16,-1 7-4-16,-3 8 5 15,-1 3-1-15,-8 5-1 16,-3 2-2-16,-6 3 2 0,-6-2-2 16,-3 0 2-1,-4-4 3-15,-2-5-4 16,0-4 2-16,-1-4 0 15,3-3 5-15,3-7-2 0,3-2 2 16,2-5-1-16,13 4 0 16,-17-12-2-16,17 12 0 15,-6-12-2-15,6 12-2 16,0-13-1-16,0 13-1 16,0 0 0-16,19-5-1 15,-19 5 0-15,27 6 0 16,-11 0 2-16,0 0-1 15,0-1 1-15,-2 2 0 16,-1-2 1-16,0 1 2 16,-13-6-2-16,18 2 1 15,-18-2-6-15,18-4-8 16,-3 0-16-16,-6-12-53 0,6 9-9 16,-6-11-6-16,1 4-4 15</inkml:trace>
  <inkml:trace contextRef="#ctx0" brushRef="#br2" timeOffset="485638.0714">3136 8654 82 0,'18'19'95'0,"-18"-19"-6"16,13 13-3-16,-13-13-69 16,0 0-19-16,9 16-2 15,-9-16 1-15,0 0-1 16,10 13 1-16,-10-13 3 16,0 0 3-16,0 0 2 15,0 0 4-15,0 0 1 0,0 0 0 16,4-15 0-16,-4 15-2 15,-5-17-2-15,-1 4-2 16,-3-3 0-16,-1-3-2 16,-4-4-2-16,-2 2 2 15,-3-4-1-15,0-1 0 16,-1 2 0-16,-3-1 2 16,0 4-1-16,-2 0 0 15,1 4 1-15,-1 3 0 16,-2 1-1-16,0-2-1 15,-4 5 1-15,-2 0-1 16,-2 0-1-16,-2 1 2 16,-3 1-1-16,-2 0-1 0,0 1 1 15,-3 1 1-15,3 5-2 16,0-1 1 0,2 5-3-16,1 3 1 15,3 4 1-15,0 2 0 0,0 7-1 16,3 4 0-16,0 1 0 15,1 4 1-15,0 2 1 16,3 3 0-16,-1 3-2 16,4 3 2-16,0 0-2 15,1-1 2-15,4 2 4 16,2 0-3-16,3-1 2 16,5 0-2-16,5 0 2 0,3-1-2 15,4 1 2-15,7-2-2 16,5 2-2-1,1-1-1-15,6-1 1 0,2 2 0 16,5-3-1-16,2 0 1 16,6-1 0-16,1-2 0 15,1-1 0-15,2-3 0 16,2 0-1-16,1-5 0 16,-1-1 0-16,3-3 1 15,-3-5-2-15,4-1 1 16,3-2-1-16,2-5 2 15,4-6 0-15,-1-1-1 16,0-2 1-16,2-7 0 0,-3-3 0 16,-3-4 0-1,-1-5 2-15,-5-4 0 16,-4-1-1-16,-3-4 1 16,-4-5 0-16,-2-2 0 0,-4-2-1 15,0-3-1-15,-6 0 0 16,-1-1-1-16,-3-3 2 15,-3 1 0-15,-6-1-4 16,-4 3 5-16,-6-4-2 16,-7 3-5-16,-7 3-11 15,-12-9-41-15,-4 11-39 16,-13-4-8-16,-3 4-4 16,-9-2 18-16</inkml:trace>
  <inkml:trace contextRef="#ctx0" brushRef="#br2" timeOffset="491864.6059">4156 8739 44 0,'0'0'84'16,"-3"16"-4"-16,3-16-4 0,-3 20-61 15,3-20-10-15,0 19-2 16,0-19-6-16,0 23 2 16,0-23-4-16,1 20 5 15,-1-20-2-15,0 0 3 16,15 12 2-16,-15-12-1 16,13-6 4-16,-13 6-1 15,11-16 3-15,-11 16-5 16,8-20 3-16,-13 6-5 15,-1-1-1-15,-4 2-1 16,-1 0-4-16,-4 3 3 0,0 2-2 16,-3 3 3-16,1 4-3 15,0 5 8-15,1 6 3 16,0 2-2-16,1 4 1 16,1 2-1-16,1 6 2 15,1-1-1-15,2 4 1 16,2 0-3-16,1 4-4 15,2 2 3-15,4 3-1 16,2 3 0-16,6 3 0 16,3 1-2-16,5 0 1 15,4 1-3-15,2-5 2 16,4-3-1-16,1-5 1 16,4-6-1-16,-1-9-1 15,4-6 3-15,-1-7-2 0,3-8 2 16,-1-3 0-16,1-10 1 15,1-5-2-15,-4-3 1 16,-1-2 1-16,0-6-1 16,-7 0 0-16,-2-2 1 15,-3 0-1-15,-6 1-1 16,-3 2 1-16,-5 0 0 16,-3-2-1-16,-6 3-1 15,-2 1 3-15,-3-4-5 16,-1 2 6-16,0 0-5 15,-3 1 0-15,0 0 1 16,1 6-1-16,2 4 4 0,2 7-5 16,8 15 6-16,-18-15-6 15,18 15 4-15,-18 10 2 16,6 6-3 0,5 7 3-16,0 3-3 0,1 4 3 15,4 5-2-15,4 3 2 16,4 2-2-16,1 0 2 15,6 1 0-15,0 1-2 16,1-1 2-16,2 1-2 16,-1 0 0-16,-1-3-1 15,0-3 3-15,1-4-2 16,-2-6-2-16,0-7 0 16,1-6-3-16,1-8 2 0,-1-6-1 15,0-9 1-15,1-5 0 16,-2-3 0-1,0-5 0-15,-2-2 3 16,1-2 1-16,-3 1-1 0,-2 3 1 16,0 2 0-16,-1 4 0 15,0 4-2-15,-6 13 2 16,10-14-1-16,-10 14 0 16,0 0-2-16,18 4 0 15,-18-4 0-15,16 14 1 16,-16-14-2-16,21 21 1 15,-10-7 1-15,-1 0-1 0,2 1 2 16,-4 1-1-16,1-2 1 16,0-1 1-1,-1 2 0-15,-8-15-1 16,19 15-1-16,-19-15-1 0,20 6 0 16,-20-6 1-16,22-11-1 15,-9-1 0-15,0-2 0 16,-3-2 1-16,3-4-1 15,-3 1 2-15,0 0 0 16,-1 3-1-16,-3 3 0 16,-6 13 2-16,7-18-1 15,-7 18 0-15,0 0 0 16,0 0 0-16,0 0 0 16,0 0 0-16,0 0 0 15,0 0-3-15,1 17 2 16,-1-17 1-16,3 23-1 15,2-9 0-15,-3 2 0 0,3 3 1 16,-1 1-1-16,2-1 2 16,2 0 0-16,-2-1-3 15,3-3 1-15,-9-15 0 16,11 20 0-16,-11-20-2 16,0 0 1-16,16 3-2 15,-16-3 2-15,10-17 0 16,-10 17-1-16,6-28 4 15,-4 14-3-15,-2 1 1 16,-3-2 1-16,-3 2 1 16,6 13-1-16,-17-21 0 15,17 21 0-15,-22-16-2 0,22 16 2 16,-22-16 0-16,22 16-2 16,-14-16-2-16,14 16 1 15,1-21-1-15,-1 21 1 16,21-22-1-16,-7 10 1 15,6 4 0-15,3-1 0 16,0 3 4-16,3 5-2 16,-1 1 3-16,-1 6-2 15,0-1 2-15,-3 5-2 16,1 2 0-16,-3 1 0 16,-1 0-1-16,0 1-1 15,-4 1 1-15,0 1 1 16,-3 0-2-16,-3-1 2 0,-1 0-2 15,-4 1 3-15,-3-2 1 16,-3 1-2-16,1-2 2 16,2-13-2-16,-11 15 3 15,11-15-3-15,0 0 2 16,-14 0-3-16,14 0-1 16,-4-18 0-16,2 0 1 15,5-5-2-15,3 0-2 16,1-1 4-16,3 1-2 15,3-2 2-15,3 5-1 16,0 4 2-16,3 6-1 16,-2 10 1-16,3 1 2 0,-1 7-2 15,-2 6 1-15,1 3-1 16,-1 4 1-16,2-3-2 16,1 0 1-16,-1-5-2 15,-1-3-1-15,1-6 1 16,1-7-1-16,1-4-1 15,-3-5-1-15,1 1-4 16,-2-4-4-16,-4 2-10 16,2 6-22-16,-15 7-43 15,13-8-2-15,-13 8-1 16,0 0 38-16</inkml:trace>
  <inkml:trace contextRef="#ctx0" brushRef="#br2" timeOffset="492141.4325">4993 9572 82 0,'-5'22'107'15,"5"-22"-14"-15,-8 24-24 16,8-11-97 0,0-13-59-16,0 0-3 0,4 13-3 15</inkml:trace>
  <inkml:trace contextRef="#ctx0" brushRef="#br2" timeOffset="493691.998">6160 9129 1 0,'0'0'82'0,"0"14"1"15,0-14-4-15,0 0-49 16,0 0-21-16,0 0-2 0,-9-16 0 16,9 16-3-1,-10-12-3-15,10 12 0 16,-13-21 0-16,13 21-1 15,-10-27 2-15,7 11-2 0,2 2 1 16,2-2 1-16,2 1 0 16,4 1 2-16,-7 14-2 15,18-22-1-15,-18 22 0 16,20-4 1-16,-20 4-3 16,23 16 2-16,-13 0-2 15,1 2-2-15,0 7 2 16,-3 1 1-16,1 0-1 15,0 0 2-15,-4-2 0 16,3-3-1-16,-6-4 2 16,3-3 1-16,-5-14 0 15,3 16-2-15,-3-16 2 0,0 0-1 16,0 0-1-16,-2-21 1 16,2 5-2-16,0-2 2 15,2 0-1-15,-1 0 2 16,2 1-1-16,1 0-1 15,1 4 2-15,2 0 0 16,-7 13-2-16,17-13 0 16,-17 13-1-16,16-5-1 15,-16 5 1-15,17 8 1 16,-17-8-2-16,15 17 0 16,-15-17 1-16,11 19 1 15,-11-19 0-15,10 24 1 16,-7-11-2-16,-3-13 1 0,6 20 0 15,-6-20 0-15,4 19 1 16,-4-19-2-16,0 0 2 16,0 0-2-16,0 0 1 15,13 0-1-15,-13 0 0 16,8-22-1-16,-4 9 3 16,2 1-2-16,-2-6-1 15,2 2 1-15,0 0-1 16,1 2 0-16,-7 14 1 15,13-20 0-15,-13 20-1 16,14-12 0-16,-14 12 1 16,0 0 1-16,18 12-1 0,-18-12 1 15,11 21 0-15,-5-8 1 16,0 2 0-16,-1 1-1 16,1-2 1-16,-2 1-2 15,4-2 1-15,-8-13-2 16,11 24 1-16,-11-24 0 15,12 15-1-15,-12-15 2 16,13 7-2-16,-13-7 1 16,16-9-2-16,-16 9 2 15,17-23-2-15,-7 9 0 16,0-5 0-16,0-1-1 16,2-1 3-16,-2 4 0 15,-1 4 2-15,1 0-1 0,-10 13 1 16,0 0 1-16,14-11 0 15,-14 11 0-15,6 14-2 16,-6-14 0-16,3 22-3 16,1-9 6-16,0 1-4 15,4-1 0-15,2 3-1 16,-10-16 1-16,26 24-1 16,-10-12 1-16,2 1 1 15,0-3-3-15,2-3 2 16,-3-1 2-16,0-2-3 15,-1-4 1-15,-3-2 1 16,-13 2-2-16,19-18 2 0,-19 18-1 16,7-21 1-16,-8 5 0 15,-5-2 1-15,-1 3-1 16,-5-1 0-16,-2 3 1 16,-5 3-3-16,-4 1-2 15,0 6-10-15,-3 0-9 16,6 7-32-16,-12-1-34 15,13 3-1-15,-5-6-2 16</inkml:trace>
  <inkml:trace contextRef="#ctx0" brushRef="#br2" timeOffset="493993.4764">6496 8731 98 0,'-6'-23'89'16,"6"23"-3"-16,-3-15-34 16,3 2-37-16,0-6-6 15,5 2-9-15,1-5 1 16,1 4-7-16,3 2 4 15,-10 16-2-15,23-19 2 16,-9 19 1-16,4 7-3 0,-2 5-6 16,7 12-21-1,-8-5-48-15,16 10-4 16,-5-10-1-16,7 0 41 0</inkml:trace>
  <inkml:trace contextRef="#ctx0" brushRef="#br2" timeOffset="496026.4171">7046 9086 46 0,'0'17'93'0,"0"-17"-4"16,0 0-7-16,0 0-66 15,3 13-20-15,-3-13-4 16,16-3-1-16,-2 0-1 16,3-4 0-16,5-3 5 15,5-6 5-15,1-4 5 0,4-3 3 16,-2-5 2-16,3-3 0 16,-6-7 1-16,-1-4 1 15,-4-4-6-15,-3-2-3 16,-6-4 0-16,-5 1-3 15,-3-1-1-15,-5 1-2 16,-3 3 0-16,-4 10-4 16,-2 6 6-16,-4 7-1 15,1 9 1-15,12 16 0 16,-26-13 2-16,14 18-1 16,-3 3 2-16,2 8 3 15,0 2-3-15,2 5 1 16,-1 4 0-16,2 5 2 0,1 2-3 15,5 8-4-15,0 3 6 16,2 1-1-16,4 0 1 16,2 2-1-16,2-3-1 15,2-2 1-15,2-4 0 16,1-4 6-16,2-5-8 16,1-6 0-16,0-3-1 15,2-7 1-15,-1-2-1 16,1-5 0-16,-3-6 0 15,0-5-1-15,1-5 0 16,-2-4 0-16,1-3 0 16,-5-1 1-16,5-5 0 0,-4 4-1 15,-1 0 1-15,0 5 1 16,-3 0 1-16,-5 13-2 16,9-14 1-16,-9 14-1 15,0 0 1-15,0 0-1 16,15-2 0-16,-15 2 0 15,0 0-1-15,18 24 1 16,-9-10 0-16,0 2 0 16,2 3 1-16,-1 2 0 15,2-2 1-15,1-3-1 16,0-2 0-16,1-4 1 16,1-4-1-16,0-1-1 15,1-7 1-15,-1-5-3 0,1 0 1 16,0-6-1-16,-2-3 1 15,-1-2 1-15,-2 3-1 16,0-4 2-16,-4 4 0 16,-7 15 1-16,10-20 1 15,-10 20-1-15,0 0 0 16,0 0 0-16,0 0-2 16,0 0-1-16,14 6 1 15,-14-6-1-15,8 22-1 16,-3-8 1-16,3 2 1 15,0 0-1-15,1 0 1 16,-9-16 0-16,20 23 0 0,-20-23 1 16,22 10 0-16,-22-10-4 15,21-6-2-15,-21 6-1 16,18-17-2-16,-18 17 2 16,16-26 0-16,-11 10 0 15,1 0 4-15,-6 16 4 16,7-22 1-16,-7 22 2 15,7-14 3-15,-7 14-3 16,0 0 1-16,0 0-2 16,12 13-3-16,-12-13-2 15,13 20-1-15,-13-20 0 16,19 25-2-16,-6-14 3 16,0 1-2-16,1-1 2 0,1-5-1 15,-15-6 3 1,23 4-1-16,-23-4 0 0,18-1 1 15,-18 1-2 1,13-10 0-16,-13 10-1 0,6-17 0 16,-6 17 0-16,5-16 2 15,-5 16-1-15,0-23 2 16,0 23 0-16,1-19 2 16,-1 19-1-16,4-15 1 15,-4 15 1-15,0 0-2 16,16-8 0-16,-16 8-1 15,20 6-1-15,-7-2 0 0,0 3 1 16,3-1-1-16,3 0 0 16,3-2 0-1,1-1 0-15,3-5 1 16,0 0-1-16,3-4 0 0,1-4-1 16,-1-5 2-16,1-5-2 15,-6-4 2-15,1-11 0 16,-6-4-5-16,-3-7 1 15,-8-6 1-15,-3-4-1 16,-8-7-1-16,-9-3 0 16,-4 1 1-16,-7 6-4 15,0 7 6-15,-4 7 1 16,2 11 1-16,-1 8 0 16,5 10 1-16,0 14 0 15,7 11-1-15,2 8 1 16,2 11 0-16,3 8-3 15,3 9 0-15,1 7 0 0,1 8 0 16,4 7 5-16,-2-1-3 16,6 0 4-16,1-2-3 15,3-7 3-15,4-5-3 16,4-7 4-16,2-9-5 16,4-10 1-16,2-7 0 15,0-9-2-15,-1-8 3 16,-1-7-4-16,-2-3 2 0,-3-8-3 15,-5-3 2 1,-2 0-2-16,-2-4 1 16,-1 1-1-16,-4 4-2 15,1 2 4-15,-2 1-1 0,-4 15 0 16,11-16 0-16,-11 16-2 16,14 2 1-16,-14-2 1 15,20 22 1-15,-11-8-1 16,4 5 0-16,-2 0 1 15,2-1 1-15,-1-2 0 16,1-3-2-16,-13-13-2 16,26 17 1-16,-26-17-2 15,23 5-4-15,-23-5-1 16,19-6-6-16,-19 6-10 16,5-13-38-16,-13 0-23 15,-9 0-5-15,-9-6 24 16</inkml:trace>
  <inkml:trace contextRef="#ctx0" brushRef="#br2" timeOffset="496202.5352">7724 8722 78 0,'-39'-3'95'16,"14"2"-11"-16,5-6-15 15,-1-8-102-15,21 15-52 16,0 0-6-16,0 0 2 16,0 0 62-16</inkml:trace>
  <inkml:trace contextRef="#ctx0" brushRef="#br2" timeOffset="496391.9348">7623 8432 67 0,'14'10'106'16,"-14"-10"-5"-16,28 6-14 15,-7 5-94-15,3-19-82 16,16 11-6-16,-5-2-4 16,5 5 29-16</inkml:trace>
  <inkml:trace contextRef="#ctx0" brushRef="#br2" timeOffset="498542.3957">9115 8543 1 0,'-9'-24'7'16,"5"-5"69"-16,-5-6-2 15,-1 2-47-15,1-3-8 16,2 4-1-16,-1 2-3 16,0 5-4-16,1 2-1 15,0 10-3-15,3 0 0 0,4 13-2 16,0 0 0-16,-9-16 0 16,9 16-1-16,0 0 1 15,4 34 0-15,3-4-1 16,1 13 0-16,0 6-1 15,1 16 1-15,4 6-6 16,-1 2 7-16,2 5 0 16,-1-8-2-16,0-5 3 15,1-11-2-15,2-6 1 16,2-11-3-16,-1-8 8 16,2-8-10-16,-1-8 1 15,4-9-1-15,0-4-1 16,-2-6 1-16,0-7 0 0,-1-3-1 15,-2-4 0-15,-2-2 0 16,-4-4 2-16,-1 0-1 16,-3 2 1-16,-1-1-2 15,-1 1 0-15,-3 2 1 16,3 8-7-16,-2-2 7 16,-3 16-4-16,3-15 3 15,-3 15 1-15,0 0 2 16,2 26-2-16,0-8 3 15,-1 1 5-15,4 5-7 16,0 2 3-16,3-1-4 16,2-2 1-16,1-2-1 0,4-3 1 15,2-4 0-15,2-4-1 16,-1-3 1-16,1-4 0 16,-1-3-1-16,-3-4-1 15,1-6 0-15,-1-3 0 16,-5-5-1-16,-3-2 0 15,-3-1 0-15,-1-5 2 16,-1 4 1-16,-2 0 1 16,-3 7 0-16,-2 0 1 15,5 15 0-15,0 0-2 16,0 0 1-16,-14-3-2 16,14 3-1-16,0 15 0 15,0-15 1-15,9 21-2 0,-9-21 1 16,16 26 1-16,-5-13 1 15,4 2-1-15,-1 1 0 16,3-3 0-16,-1-2 0 16,3-2 0-16,-2-5-1 15,-1-4 0-15,1-4-1 16,-1-5 1-16,-1-2 0 16,-2-5 0-16,-2 0 0 15,-4-3 1-15,1 2 1 16,-3 2 1-16,-3 1 0 15,-2 14 0-15,1-16 2 16,-1 16 0-16,0 0-4 0,0 0-2 16,0 0-2-16,0 0 1 15,5 22 0-15,-1-5-1 16,3 6 0-16,3 4 1 16,2 9 4-16,2 12 1 15,1 3 0-15,-1 8 0 16,2 4 0-16,-2 4 0 15,2 2-1-15,-1 2-4 16,-2-2 5-16,-3-7 2 16,-2-10-2-16,0-5-1 15,-4-8 0-15,-3-5-1 16,-2-11-4-16,-3-6 6 16,4-17-8-16,-13 12 1 0,13-12 0 15,-23-13 2-15,8-6 1 16,-4-13 1-16,-1-8 0 15,-1-14-1 1,-1-11 1-16,0-7-1 0,5-7 3 16,3-2-1-16,5 0 3 15,7 5-2-15,5 5 5 16,7 9 0-16,5 12 0 16,5 3 1-16,2 11-4 15,2 7-7-15,-1 9 4 16,-1 6-5-16,-2 11 4 15,-4 9-2-15,-2 7 0 0,-3 7-2 16,-1 4 1-16,-3 2 6 16,-1-1-6-1,-1 1 5-15,0-7-6 16,-2-5-1-16,-3-14-7 0,1 14-10 16,-1-14-41-16,0 0-21 15,-19-15-3-15,-1-6 30 16</inkml:trace>
  <inkml:trace contextRef="#ctx0" brushRef="#br2" timeOffset="498738.594">9561 8633 44 0,'-22'-22'94'0,"19"6"-1"15,-3-6-8-15,-2-1-81 0,12-1-9 16,2 4-9-16,5 5-5 16,-11 15-9-16,29-17-16 15,-13 5-24-15,6 11-15 16,-4-1 25-16</inkml:trace>
  <inkml:trace contextRef="#ctx0" brushRef="#br2" timeOffset="498909.342">9372 8612 27 0,'-25'0'88'16,"3"-4"-14"-16,5-7-40 16,17 11-96-16,-24-37-22 15,18 11 8-15</inkml:trace>
  <inkml:trace contextRef="#ctx0" brushRef="#br2" timeOffset="499060.4458">9489 8077 65 0,'17'-10'97'16,"-17"10"3"-16,17-6-16 15,-17 6-106-15,-1 16-65 16,-6 13-8-16,-14 1-1 0,0 14 51 15</inkml:trace>
  <inkml:trace contextRef="#ctx0" brushRef="#br2" timeOffset="499293.1858">8932 8496 66 0,'0'0'99'0,"-19"7"-7"0,19-7-6 15,0 0-81-15,0 0-13 16,20-9-10-16,0 2-5 16,15 4-11-16,5-6-13 15,15 9-35-15,1-3-5 16,11 5 39-16</inkml:trace>
  <inkml:trace contextRef="#ctx0" brushRef="#br2" timeOffset="500793.1968">10598 8537 43 0,'-7'13'96'16,"7"-13"-6"-16,-9 13-7 15,9-13-74-15,0 0-14 16,-13-3-1-16,13 3-1 0,0 0 4 16,0 0-1-16,0 0 6 15,0 0 1-15,0 0 3 16,0 0-1 0,0-18-1-16,0 18-1 0,-10-18-2 15,10 18 1-15,-20-21-3 16,4 9 1-16,-4 4-1 15,-3 2 1-15,-3 3 1 16,3 3 0-16,-2 6 1 16,2 2 1-16,1 5 0 15,4 6-1-15,3 4 1 16,4 6-1-16,5 3-1 16,2 4 4-16,5 3-3 0,6-2 1 15,3-1-1-15,5-2 1 16,1-7-1-16,2-4 1 15,6-6 2 1,3-8-5-16,2-6 1 0,3-6 0 16,-2-10 0-16,6-6 0 15,0-2-4-15,2-5 0 16,-2-2-2-16,-5-1 2 16,-2 1 1-16,-4 2 0 15,-7 5 0-15,-3 4 0 16,-5 0 3-16,-10 17 1 15,1-20 2-15,-1 20-2 0,-13-12-2 16,13 12 1-16,-21-3-3 16,6 6 3-16,0 6-2 15,-1 2 0-15,-2 5 0 16,2 6 3-16,3 4-4 16,-1 1 5-16,5 2 2 15,1 0-1-15,2-5 0 16,2-3 1-16,5-3-1 15,2-5-4-15,-3-13 5 16,17 6-5-16,-17-6-2 16,25-7-2-16,-8-6 0 15,0-2-1-15,1-3-2 16,-1-4 1-16,-1 0 1 16,-2 2 1-16,-2-4 1 0,-3 1 3 15,-4 4 1 1,0 3 0-16,-5 16 5 15,4-20-2-15,-4 20 0 0,0 0-1 16,0 0-1-16,0 0-1 16,0 0-1-16,3 23 0 15,0-7-4-15,3 1 6 16,2 2-6-16,4 2 6 16,1 0 0-16,3-4 3 15,1-1-2-15,-1-2 1 16,1-5 1-16,0-3-4 15,-1-6 5-15,-3-6-7 16,0-7-6-16,-3-2 0 16,-1-6 2-16,0-1 2 15,-4-1 1-15,-2-3-1 0,2 4 3 16,-4 4-1-16,2 2 9 16,-3 16-3-16,1-17-1 15,-1 17-2-15,0 0-3 16,0 0 2-16,0 0-4 15,9 20 0-15,-9-20-1 16,9 26 1-16,-4-12 0 16,3 1 5-16,-8-15-5 15,16 24 5-15,-16-24-2 16,14 16 4-16,-14-16-5 16,0 0 6-16,16 11-5 15,-16-11-4-15,0 0 7 16,19-10-6-16,-19 10 5 0,17-28-4 15,-7 9 6-15,0-3-5 16,2 3 3-16,-5 2 0 16,4 3-1-16,-11 14 2 15,13-18-3-15,-13 18 1 16,0 0 0-16,15 23-2 16,-9-8 2-16,-1 4 3 15,1 1-5-15,1 4 5 16,5-2 0-16,-2 0 1 15,2-2 0-15,2-7-1 16,-2 0-5-16,2-5 1 16,2-6 4-16,-2-6-9 0,-14 4-3 15,26-15 4-15,-14-1-8 16,-12 16-10-16,19-36-8 16,-8 13-45-16,-7-10-21 15,2 1 4-15,-4-5 32 16</inkml:trace>
  <inkml:trace contextRef="#ctx0" brushRef="#br2" timeOffset="501284.3278">10548 8237 1 0,'0'0'63'0,"0"0"12"16,-9 15-41-16,9-15-4 0,0 0-6 16,0 0-3-16,0 0-7 15,0 0-4-15,0 0-4 16,0 0-3-16,0 0 0 16,7-18-2-16,-7 5 0 15,-1-2 3-15,-1-4 0 16,1 1 2-16,-1 1-1 15,2 0 1-15,2 2 1 16,-1 2 0-16,-1 13-1 16,10-14-2-16,-10 14-1 15,15 1-5-15,-15-1-4 16,24 18-6-16,-11-8-9 16,9 9-13-16,-8-2-21 0,14 7-34 15,-9 1 1 1,4 7 58-16</inkml:trace>
  <inkml:trace contextRef="#ctx0" brushRef="#br2" timeOffset="501498.2076">10881 8954 64 0,'11'29'23'0,"-6"-13"-20"15,-5-16-6 1,0 0-83-16</inkml:trace>
  <inkml:trace contextRef="#ctx0" brushRef="#br2" timeOffset="518851.8518">12028 7891 36 0,'0'0'88'16,"0"0"-3"-16,0 0-39 0,0 0-33 15,0 0-6-15,0 0 0 16,0 0-3-16,-13-6-1 15,13 6-1-15,-19 2-2 16,19-2 1-16,-24 13-1 16,9-2 3-16,-2 5 2 15,0 6 2-15,-5 4 2 16,0 3-3-16,1 4 5 0,1 3-3 16,-2 3 0-16,5 0-2 15,4 3-3 1,1-1-2-16,8 6 0 15,2 2 0-15,5 3-5 0,4-1 3 16,3 0 0-16,3 1 1 16,3-4 3-16,3-4-4 15,-2-9 4-15,4-2-4 16,-3-8 9-16,1-5-10 16,3-7 8-16,-6 0-8 15,1-3 6-15,-1-4 1 16,-3-1-3-16,0-3 3 15,-13-2-5-15,16 9 2 16,-16-9-14-16,0 0-13 16,0 0-67-16,0 0 0 15,-5 13-7-15,-12-16 33 0</inkml:trace>
  <inkml:trace contextRef="#ctx0" brushRef="#br2" timeOffset="522153.4291">12246 8093 1 0,'0'0'93'16,"3"-22"0"-16,-3 22-2 15,0 0-47-15,0 0-27 16,0 0-8-16,0 0-3 15,-13 2-6-15,13-2-1 16,1 19-2-16,1-5 1 0,2 3 1 16,0 5 0-1,3 5 1-15,2 5 1 16,1 1 1-16,2 5 0 16,-1-1 2-16,4 2 0 0,-2 2-3 15,0-5 0-15,0-5 0 16,0 1-1-16,3-7-2 15,-1-5 3-15,1-4-2 16,2-5 0-16,0-1 0 16,3-5 1-16,-1-2 1 15,1-6-1-15,3 0 1 16,-1-6-2-16,3-2 1 0,-2-7-1 16,2-3 1-16,-1-4-1 15,-2-1 0 1,-2 2 2-16,-5-1 0 15,-1 6 1-15,-5 2-1 0,-10 17 1 16,13-19 0-16,-13 19-1 16,0 0 1-16,0 0-1 15,0 0-2-15,0 0-1 16,0 0 1-16,4 18-1 16,-3-4 1-16,1 1-1 15,2 3 1-15,-1 4 0 16,1 2 1-16,4 1 0 15,-1-1 0-15,2 0 0 16,-2-6 1-16,3 1-1 16,-1-6-2-16,4-1 1 15,0-5 1-15,-1-3 1 16,4-4-2-16,2-4 0 0,-1-3-1 16,3-6-1-16,-1 0-2 15,0-8 2-15,-2 0 0 16,-1-2-1-16,-5 0 5 15,-2 1-2-15,-3-1 4 16,-3 7 2-16,-2 2 3 16,-1 14-2-16,-3-13-1 15,3 13 0-15,0 0-2 16,0 0-2-16,-3 17 0 16,3-17-2-16,3 26 0 15,-1-12 1-15,4 1 0 16,-2 1 0-16,3 0-2 0,-1-4 3 15,-6-12-1-15,17 19 0 16,-17-19 0-16,26 9 0 16,-26-9-1-16,29-4-1 15,-13-5 1-15,4-4-3 16,-3-4 1-16,2-2 0 16,-2-4 1-16,-1 3 1 15,-1-2 1-15,-5 2 2 16,-2 4 2-16,-8 16 1 15,8-17 0-15,-8 17 1 16,0 0-4-16,0 0 0 16,0 0-1-16,0 20-2 15,1-4-1-15,2 7-2 0,1 6 2 16,4 5-2-16,0 7 2 16,4 5 0-16,2 7 6 15,4 8 0-15,-1 1 2 16,4 4 0-16,1 2-3 15,-2 3 1-15,2-2-2 16,-2 2 0-16,-1-5-5 16,-3-5 0-16,-2-9-2 15,-4-9 0-15,0-7 0 16,-4-10 0-16,-3-12 1 16,-3-14-2-16,0 0 3 15,-16-29-1-15,5-4 3 0,-5-10 0 16,-6-9 3-16,2-7 2 15,-2-3 2 1,1 0 2-16,0-7-2 0,4 2-3 16,3 4-2-16,5 5 1 15,5 0-4-15,4 3 0 16,7 3-3-16,3 2 0 16,6 12 1-16,3 5 4 15,-1 7 0-15,3 8 0 16,-3 9 2-16,0 9-2 15,-5 7 3-15,-2 8-1 16,-4 2-2-16,-1 6 0 16,-4 0-2-16,-4 0 0 0,-2-3-4 15,-3-4-4-15,-2-1-9 16,-5-11-20-16,14-4-47 16,-31-6-5-1,11-5 2-15,-6-10 65 0</inkml:trace>
  <inkml:trace contextRef="#ctx0" brushRef="#br2" timeOffset="522369.482">13006 8136 64 0,'0'0'99'15,"-19"-13"-1"-15,19 13-9 16,0 0-78-16,-5-16-18 15,5 16-6-15,8-14-5 16,-8 14 0-16,15-9-4 16,-1 9-8-16,-14 0-16 15,29 6-35-15,-29-6 2 16,19 22 33-16</inkml:trace>
  <inkml:trace contextRef="#ctx0" brushRef="#br2" timeOffset="522531.3059">12550 8185 66 0,'0'0'93'16,"-16"3"-15"-16,16-3-36 0,0 0-120 15,0 0-13-15,0 0-5 16</inkml:trace>
  <inkml:trace contextRef="#ctx0" brushRef="#br2" timeOffset="522713.4553">12696 7816 54 0,'12'-13'96'16,"-12"13"-2"-16,17 1-13 15,-17-1-75-15,9 16-40 0,-12-3-37 16,3 13-19-16,-9 2 0 16,0 6 45-16</inkml:trace>
  <inkml:trace contextRef="#ctx0" brushRef="#br2" timeOffset="522920.3369">12091 8259 90 0,'-14'0'101'0,"14"0"-4"0,17-3-16 16,-17 3-93-16,44-12-22 15,-5 2-25-15,23 6-32 16,3-3-3-16,15 0 16 15</inkml:trace>
  <inkml:trace contextRef="#ctx0" brushRef="#br2" timeOffset="524403.3743">13839 8294 73 0,'0'0'87'0,"-15"14"-11"15,15-14-14-15,0 0-87 16,0 0-5-16,0 0 6 16,0 0 5-16,0 0 6 15,0 0 11-15,0 0 10 16,15-3 13-16,-15 3 5 15,0 0-1-15,-3-14-6 16,3 14-3-16,-10-16-6 16,10 16-3-16,-19-13-2 15,19 13-1-15,-26-10 0 16,12 8-2-16,1 4 0 16,13-2 0-16,-22 13 0 15,15 1 0-15,2 3 0 0,4 1-1 16,2 9-2-16,4-1 3 15,2 4-3-15,3 4 2 16,5-6 0 0,2 0-1-16,3-6 0 0,5-4 2 15,2-9-1-15,5-5 0 16,2-8 0-16,2-9-2 16,0-3 2-16,-1-6-2 15,0-1 1-15,-5-4-1 16,-5 1 1-16,-5 0 0 15,-7 4 2-15,-3 1-1 16,-6 3 1-16,-2 4 1 0,-2 14 0 16,-12-13 0-16,12 13-1 15,-23-4 2-15,9 7-2 16,-2 1 0 0,0 3 1-16,-1 5-1 15,-1 3 0-15,-1 4-2 0,4 6 0 16,-1 4 0-16,3-1 0 15,3 3-2-15,2 2 2 16,4-4-2-16,3-5 1 16,4-3 1-16,1-8 0 15,-4-13 1-15,16 14-1 16,-3-14 1-16,-13 0 0 16,24-19 0-16,-11 5-1 0,0-4 2 15,0-5-3-15,-1-1 1 16,-2-1 1-16,-3-1-1 15,-1-1 1 1,1 2 0-16,-3 4 0 0,1 3-1 16,0 4 1-16,-5 14-1 15,12-19 0-15,-12 19 2 16,0 0-4-16,17 7 2 16,-17-7 0-16,13 28 0 15,-7-9 0-15,0 1 1 16,1-3-1-16,2 2 0 15,1-5 1-15,0 1-1 16,3-9 2-16,0-4-3 0,1-3 2 16,1-6-1-1,-1-5 2-15,1-5-2 16,-4-5 1-16,1-5 0 16,-4 1 0-16,0-2 0 0,-1 1 1 15,-4 5-1-15,1 5-1 16,-3 4 1-16,-1 13-1 15,0 0 2-15,0 0-3 16,0 0 2-16,0 0-3 16,12 13 2-16,-12-13 0 15,14 26-1-15,-5-11 0 0,1-1-1 16,2 0 2 0,-12-14-1-16,20 18 3 0,-20-18-2 15,14 5 1 1,-14-5 0-16,10-13-1 15,-7 0 2-15,2-2-1 0,-1-3 0 16,2-2 0-16,1 1 0 16,0 1-2-16,2 3 3 15,-9 15-1-15,16-14 0 16,-16 14-2-16,16 7 2 16,-16-7-2-16,15 24 0 15,-7-8 1-15,-3-1 0 16,1 1 0-16,-6-16 0 15,13 20 1-15,-13-20-2 16,0 0 1-16,15 7 0 16,-15-7-5-16,0 0-3 15,17-11-10-15,-17 11-9 16,9-15-17-16,-11 1-28 0,2 14-20 16,-1-22-2-16,1 22 51 15</inkml:trace>
  <inkml:trace contextRef="#ctx0" brushRef="#br2" timeOffset="524626.0517">13989 8029 70 0,'-32'-10'90'16,"12"0"-2"-16,-2-4-3 0,12-5-77 15,7-1-7-15,9 0-8 16,6 2 0-16,5 0-6 16,7 6-12-16,1-1-12 15,10 13-17-15,-9 2-31 16,7 18 0-16,-7 9 57 16</inkml:trace>
  <inkml:trace contextRef="#ctx0" brushRef="#br2" timeOffset="524781.4486">14260 8781 73 0,'3'33'93'16,"1"-2"-6"-16,-4-15-27 16,0-16-123-16,-1 17-15 15,1-17-4 1,0 0-5-16</inkml:trace>
  <inkml:trace contextRef="#ctx0" brushRef="#br2" timeOffset="526222.6516">15016 8451 43 0,'0'24'89'16,"0"-24"-3"-16,-3 13-4 0,3-13-68 16,0 0-11-1,0 0-3-15,0 0-1 0,0 0 0 16,12-23-2-16,-5 6 1 16,2-8 4-16,1-6 2 15,1-5 1-15,2-6 1 16,2 0 0-16,-2-6-2 15,-3 2 3-15,0 1-5 16,-1 8 1-16,-1 4 0 16,-2 5-2-16,-2 8-1 15,-1 4-1-15,-3 16-3 16,0 0-1-16,0 0 7 0,0 0-2 16,16 15 0-1,-10-1 2-15,1 5-2 16,2 1 2-16,1 2 3 15,1 4-2-15,-1-3-3 0,5 1 1 16,-2 2-1-16,4-3 0 16,-4 0 0-16,0 0 0 15,0 2-1-15,0-3 0 16,-4-5 2-16,-2-1-2 16,-7-16 2-16,4 21 0 15,-4-21 0-15,0 0 0 16,-16-4 1-16,16 4 0 15,-18-20-1-15,18 20 2 16,-21-25-2-16,13 12-1 16,-1 0 1-16,9 13 0 15,-10-14-3-15,10 14 1 16,0 0-2-16,0 0 0 0,0 0-1 16,0 0 1-16,0 0-1 15,0 0 2-15,22-3 0 16,-6 3 1-16,2-3 1 15,5 0 0-15,2 0 1 16,-2 1 0-16,4-4 0 16,-2 0 1-16,0-3 0 15,-4 1 1-15,-2 0-2 16,-3 0 1-16,-16 8 1 16,20-22 1-16,-20 22 0 15,0-20 1-15,0 20-1 0,-16-16-1 16,16 16 1-16,-24-10-1 15,9 9 1-15,1 2-3 16,-1 2 2-16,15-3-3 16,-24 20 1-16,14-5-1 15,0 2 1-15,4 4 0 16,0 4-1-16,3 0-1 16,6 1 1-16,3-2 0 15,2-2-2-15,5-5 0 16,6-3-7-16,6-12-4 15,5-4-10-15,0-11-22 16,12-2-43-16,-10-11 0 16,4 0-1-16,-7-8 50 15</inkml:trace>
  <inkml:trace contextRef="#ctx0" brushRef="#br2" timeOffset="526571.3877">15322 7988 81 0,'-17'0'93'0,"-2"-9"-3"16,19 9-9-16,-12-26-73 16,11 6-11-16,7-2-4 15,-1 5 5-15,4 0-1 0,6 1 0 16,0 4 2-16,6 8 5 15,-1 4 0-15,3 4 0 16,4 2-3-16,1 0 1 16,2 1-1-16,-1 0 0 15,-3-3-2-15,0-4 2 16,-2 0 0-16,-2-4 2 16,-8-3 1-16,1-6-3 15,-2-4-1-15,-4-5-8 16,2 0-10-16,-8-8-31 15,8 4-36-15,-6-1-3 16,3 6-2-16</inkml:trace>
  <inkml:trace contextRef="#ctx0" brushRef="#br2" timeOffset="528906.2859">15876 8356 58 0,'3'15'95'0,"-3"-15"-3"0,3 16-4 16,-3-16-59-16,0 0-25 15,0 0-3-15,6-23-1 16,-4 7 0-16,1-4-1 16,5-4 2-16,-1-4 0 15,1-4 0-15,3-1 1 16,-3-3 1-16,-1-1 0 15,2-2-5-15,0 1 1 16,-3 5-1-16,1 0 0 16,-2 7-2-16,-2 3 2 15,-1 7 0-15,-2 16-1 16,3-13 5-16,-3 13-3 16,0 0 1-16,0 0-1 0,4 13 0 15,-3 4-3-15,2 2 3 16,0 1 1-16,3 5 0 15,-2 1 1-15,2 0 1 16,4 3 0-16,2-5 2 16,2-2 1-16,-1-2-4 15,7 0-1-15,-1-3-2 16,-2 1-2-16,2-2 1 16,-3-5-1-16,-1 1 1 15,-15-12 2-15,15 16 1 16,-15-16 2-16,0 0 2 15,-11 13 3-15,-2-12-1 0,0-2 2 16,-4-1-4-16,1-5-3 16,0 1-4-16,1-4 0 15,15 10 1-15,-14-20-1 16,14 20 1-16,-3-22-2 16,3 22 3-16,17-20 0 15,-2 10 3-15,4 1-4 16,4 1 0-16,1-3 0 15,4 3-2-15,2-2 3 16,2 1-2-16,-1 0 3 16,-2 1 0-16,-3 1 2 15,-4 1-1-15,-5 1 1 16,-2 1 1-16,-15 4-1 0,0 0 1 16,0 0 0-16,2-13 2 15,-2 13-3-15,-17 0 2 16,17 0-2-16,-21 3 1 15,8 0-1-15,13-3 0 16,-24 14-1-16,11-1-1 16,5 0 1-16,-2 3-2 15,2 4 1-15,1-1 0 16,4-2-1-16,3-1-1 16,0-1 0-16,0-15 0 15,12 16-1-15,-12-16 1 0,22-6-2 16,-8-4 1-16,0-5-1 15,2-3 2-15,-3-13-1 16,0-2-3-16,-6-6 0 16,-2-1 4-16,-5-2 0 15,-5-1 2-15,-3 2 1 16,-4 4 2-16,2 6 0 16,-3 7 3-16,3 5 1 15,0 5-3-15,10 14-1 16,-12-13-1-16,12 13-4 15,0 0-1-15,0 0-2 16,2 24 2-16,4-5-1 16,-1 4 2-16,6 4 0 15,-3 8 6-15,4 1 0 0,1 2 2 16,-2-4 0-16,4 1-1 16,1-3 2-16,-2-6-3 15,2-3 1-15,0-10-5 16,1-3 0-16,-1-4 0 15,-2-4 0-15,-14-2 1 16,22-10-1-16,-22 10 0 16,14-18-1-16,-14 18 1 15,11-25-1-15,-11 25 2 16,4-23-1-16,-4 23-1 16,6-16 0-16,-6 16 2 15,0 0-2-15,14-4-1 0,-14 4 2 16,16 13-3-16,-16-13 3 15,22 20-3-15,-9-9 3 16,1 2-2-16,0-2 2 16,1-1 0-16,1-3 0 15,2-3-1-15,1-1 1 16,0-4 2-16,-2-1-4 16,-1-2 1-16,0-2 0 15,-3 0 0-15,-13 6 0 16,17-13 2-16,-17 13 0 15,8-13-1-15,-8 13 2 16,0 0 0-16,0 0 2 16,0 0-2-16,0 0 0 0,0 0-2 15,0 0 0-15,0 0 0 16,0 0 0 0,17 6 0-16,-17-6-1 0,17 16 0 15,-17-16 0-15,25 20 2 16,-9-11-1-16,-1 1 1 15,6-3 0-15,-1-1-1 16,-3-5 0-16,2-2 0 16,0 0 1-16,-3-4-2 15,-3-1 1-15,-13 6-1 16,20-18 1-16,-20 18 1 16,8-21-1-16,-8 21 2 0,2-20-1 15,-2 20 2-15,-4-13-1 16,4 13 1-1,0 0-1-15,0 0-2 16,0 0 0-16,0 0 0 0,0 0-1 16,0 0 0-16,0 0-1 15,5 13-1-15,-5-13 2 16,16 13 2-16,-3-6-1 16,3-1 1-16,3-1 0 15,4-4-1-15,1-1 0 16,5-7-3-16,0-3-3 15,1-3-1-15,-4-5 2 16,-1-3-5-16,-8-4 0 0,-4 2 3 16,-7-1 2-16,-6 5 4 15,-4 2 3 1,-5 4 2-16,9 13-2 16,-25-13 5-16,11 14 0 0,-2 5-3 15,16-6-1-15,-26 23 1 16,15-6-2-16,2 5-2 15,2 2 0-15,4 5-1 16,1 6 2-16,5 5 1 16,3 11 1-16,4 6-5 15,2 7 5-15,4 8 0 16,-1 7-2-16,1 1 1 0,0-2-4 16,-4-2 1-1,-2-8-1-15,-6-12 1 16,-4-7-4-16,-6-13-3 15,-5-8 2-15,-6-9 2 0,-5-11 1 16,-3-5 0-16,-1-10 0 16,-1-9 2-16,0-6 2 15,1-8 1-15,4-7 2 16,8-4 1-16,5-1-1 16,7-1-2-16,8 3 2 15,9 1-2-15,6 3 1 16,8 4 1-16,6 9-2 15,4 3-3-15,3 4 2 16,4 1-1-16,1 5-3 16,-2 4 0-16,-3 2 1 15,-5 3-2-15,-3-1-3 16,-7 5-4-16,-8-3-10 0,-6 7-16 16,-13-7-49-16,0 0 0 15,-25 6-4-15,-1-4 55 16</inkml:trace>
  <inkml:trace contextRef="#ctx0" brushRef="#br2" timeOffset="529072.0668">16801 8462 98 0,'-19'10'105'0,"0"-7"-7"16,19-3-16-16,-17 12-83 0,17-12-52 15,0 0-40-15,0 0 0 16,4 14-1-16</inkml:trace>
  <inkml:trace contextRef="#ctx0" brushRef="#br2" timeOffset="529873.5164">17590 7816 1 0,'0'0'65'0,"0"0"17"0,0 0-4 15,0 0-45 1,3-17-17-16,-3 17-2 16,0 0-4-16,-6-15 0 0,6 15-2 15,0 0-3-15,0 0 0 16,12-13-3-16,-12 13 0 15,23-3-1-15,-7 6 1 16,4-1-2-16,3 2-1 16,4 3 2-16,4 5 0 15,3 1 1-15,1 5-3 16,0 4 3-16,-1 4-1 16,-1 6-5-16,-1 5 6 0,-4 2-2 15,-7 6 2-15,-6 3 0 16,-10 2 1-1,-6 5-2-15,-8 1 2 16,-5 1 5-16,-11-6-5 0,-2-1-3 16,-2-4-10-16,-3-9-19 15,11-5-55-15,-8-15-5 16,6-14-3-16,1-19 38 16</inkml:trace>
  <inkml:trace contextRef="#ctx0" brushRef="#br2" timeOffset="553043.1158">4959 10176 16 0,'0'0'63'0,"0"0"2"16,0 0-35-16,0 0-10 15,0 0-7-15,-1 13-4 16,1-13-3-16,4 16-2 16,-4-16-3-16,9 22-3 15,-9-22 2-15,13 22 2 16,-13-22 2-16,16 15 5 15,-16-15-1-15,0 0 4 0,13 2 0 16,-13-2 1-16,1-13-1 16,-1 13-2-16,-8-17-2 15,8 17-3-15,-11-21-1 16,11 21-1-16,-11-15-2 16,11 15-3-16,0 0 1 15,0 0 2-15,0 0 0 16,0 0 1-16,0 0-1 15,-9 13 0-15,9-13 2 16,8 20 1-16,-8-20-1 16,10 18-1-16,-10-18 1 15,13 15-3-15,-13-15 1 16,15 7 1-16,-15-7-2 0,15-1 0 16,-15 1 1-16,13-9 0 15,-13 9 0-15,9-13 1 16,-9 13 0-16,0-19 0 15,0 19 0-15,-12-18 0 16,12 18 0-16,-20-15 0 16,5 11 0-16,2 2-1 15,-1 5-1-15,1 0 1 16,13-3-1-16,-25 15-3 16,25-15-16-16,-20 17-59 15,16-1-3-15,4-16-4 16,-19 20-3-16</inkml:trace>
  <inkml:trace contextRef="#ctx0" brushRef="#br2" timeOffset="554032.5138">5219 9998 47 0,'0'0'93'16,"0"0"-4"-16,13-8-3 0,-13 8-52 16,0 0-25-16,0 0-3 15,0 0-1-15,0 0-3 16,19-7-3-16,-19 7 0 16,26 10 1-16,-7-3 1 15,2 2 0-15,4 0 2 16,-1 2 0-16,4 2 1 15,-7 2-1-15,1 2 0 16,-3 3 0-16,-11 8-2 0,-5 3 0 16,-6 7-1-16,-5 1-2 15,-7 7-6 1,-2 0-2-16,-3 2-21 16,-12-9-49-16,10-5-6 0,-6-11 1 15,0-12-4-15</inkml:trace>
  <inkml:trace contextRef="#ctx0" brushRef="#br2" timeOffset="554516.0044">4628 9996 106 0,'-5'15'94'16,"5"-15"-4"-16,0 0-8 15,-11 15-77-15,11-15-7 16,-16 18 0-16,4-2 1 15,-1 7 1-15,-3 4 1 16,1 6 1-16,2 11 5 16,1 6 0-16,8 3 2 15,5 2-9-15,8-3-14 16,17 0-66-16,8-14-2 16,14-14-9-16,8-19-9 15</inkml:trace>
  <inkml:trace contextRef="#ctx0" brushRef="#br2" timeOffset="557850.8739">6003 9948 6 0,'-18'-14'62'16,"18"14"-7"-16,-13-16-27 15,13 16-5-15,-14-21-4 16,14 21 1-16,-13-22 1 16,13 22-3-16,-9-20 0 15,9 20-2-15,0 0-3 16,-7-13-1-16,7 13-3 15,0 0-3-15,7 21-2 16,-5 0 1-16,2 6-3 16,3 6 0-16,0 5-1 15,2 6 1-15,-2 4-1 0,1 3 1 16,0-2-1-16,-1 1 1 16,2 1 0-16,-5-1 3 15,1-2-3-15,-4-4 2 16,2-5-3-16,-3-4 0 15,1-2-13-15,-3-8-18 16,6-5-52-16,-4-20 0 16,-4 13-3-16,4-13 14 15</inkml:trace>
  <inkml:trace contextRef="#ctx0" brushRef="#br2" timeOffset="559152.5058">6161 9969 120 0,'0'0'95'15,"15"11"-3"-15,-15-11-9 16,-5 18-83-16,8-1-6 16,0 7-1-16,0 10-1 15,1 2 4-15,2 7 1 16,0 0 4-16,3 3 2 15,-1-1-1-15,2-4-1 16,2-4 5-16,1-8-4 16,-2-3 0-16,0-6-10 0,-3-6-6 15,-8-14-14 1,10 16-5-16,-10-16-14 16,0 0-5-16,0 0 19 0,-18-8 6 15,3-1 17-15,-4-5 10 16,-4-5 19-16,3 2 13 15,-7-4 12-15,6 7 5 16,-2-3-13-16,5 4-7 16,2 0-10-16,16 13-3 15,-15-12-8-15,15 12-8 16,9-13-3-16,5 3-4 16,9 1-1-16,3-4 0 15,6 3 3-15,7-6 1 0,0 3 7 16,6-1 3-1,-5 2 4-15,2 1 0 16,-6 1-1-16,2 0-1 16,-9 1-3-16,-5 5-2 0,-5-1-4 15,-6 2-2-15,-13 3 1 16,0 0 0-16,0 0 2 16,0 0 0-16,-12 21 3 15,-1-8 0-15,-3 3 2 16,2 4-1-16,-2 1 1 15,2 4-1-15,2 1 0 16,2 1-5-16,3-1 2 0,1-1-2 16,3-5-1-1,3-3 3-15,2-4-4 16,-2-13 3-16,10 16-3 0,-10-16 3 16,17-1-2-16,-17 1 2 15,22-16 2-15,-14 1-5 16,2 0 6-16,-2-3-4 15,-1-1 5-15,-3 2-1 16,-2 1 1-16,-1 2-1 16,-1 14-2-16,3-17 2 15,-3 17-3-15,0 0-1 16,0 0 0-16,0 0 0 16,0 0-1-16,9 13 1 15,-9-13-2-15,11 26 4 16,-2-12-5-16,-1 2 2 15,1 0 2-15,0-3-2 16,-9-13 1-16,21 17-1 0,-6-13 3 16,-2-9-4-16,6-1 6 15,-2-7-4-15,3-5 2 16,0 0 2-16,-1-4 0 16,0 2 0-16,-5 0-2 15,1 7 4-15,-8-3-3 16,-7 16 3-16,13-13-3 15,-13 13 0-15,0 0-1 16,1 19 1-16,-1-2-1 16,-1 2-3-16,4 2 0 15,-2-1 0-15,4 1-1 16,2-3 4-16,0-2-4 0,-7-16 0 16,22 18 3-16,-9-18 1 15,1-3 1-15,0-4-3 16,-1-8 2-16,0-4-4 15,-1-2 4-15,-2-4 1 16,-3 1-3-16,-1 1 2 16,-2 1 0-16,-2 3 2 15,-2 19 0-15,1-17-1 16,-1 17 2-16,0 0-4 16,2 14 4-16,2 1-5 15,0 3 2-15,2 3-3 16,1 0 1-16,2 0 1 15,0-3-1-15,-1-2-2 0,-8-16 1 16,19 22-1-16,-19-22-6 16,14 4-2-16,-14-4-6 15,15-10-9-15,-15 10-9 16,10-19-18-16,-10 19-34 16,7-24-4-16,-5 11 7 15</inkml:trace>
  <inkml:trace contextRef="#ctx0" brushRef="#br2" timeOffset="559357.6114">6586 9901 88 0,'-13'-9'89'16,"0"-1"-1"-16,13 10-5 15,-5-17-75-15,8 4-12 16,-3 13-15-16,20-15-22 16,5 17-39-16,-4-2-2 15,8 6 0-15,-3-2 35 16</inkml:trace>
  <inkml:trace contextRef="#ctx0" brushRef="#br2" timeOffset="559519.0753">6877 9767 74 0,'12'-22'90'0,"-12"22"-2"0,14-6-10 15,-14 6-93-15,29-3-59 16,-10 2-9-16,7-5-8 16,1-5 25-16</inkml:trace>
  <inkml:trace contextRef="#ctx0" brushRef="#br2" timeOffset="561328.5429">7487 10348 12 0,'-24'3'89'0,"24"-3"-2"16,-18-6 2-16,18 6-50 15,0 0-22-15,-10-13-4 16,10 13-8-16,0 0-6 16,0 0-3-16,19-1-2 15,0 2 0-15,0-6 1 16,7-6 1-16,4-4 5 15,3-11 2-15,6-2 3 16,-6-8 0-16,3-3 1 0,-7-10-1 16,-1 3 0-16,-8-3-1 15,-6 1-4-15,-7 3 2 16,-2 4-1-16,-8-1-2 16,-1 6-1-16,-5 4 0 15,-1 6-1-15,-2 4 0 16,1 8 3-16,-1 1-2 15,-1 6 1-15,13 7 0 16,-23 1 3-16,10 8 0 16,2 5-1-16,-1 5 3 15,2 4-4-15,4 5 2 16,2 3-3-16,2 4 3 0,7 4-3 16,3 1 0-16,4 2 1 15,4-1-2-15,1-3 2 16,3 0-1-16,-1-3 0 15,1-4 0-15,-2-5 2 16,-3-4-1-16,0-8 1 16,-15-14-2-16,21 16-1 15,-21-16 1-15,13-11-3 16,-7-5-1-16,-1-6-1 16,2-5 0-16,-1-2 0 15,-1-1 3-15,4 1-1 16,0 4 3-16,1 5 3 15,1 7 1-15,4 7-1 0,-15 6 1 16,26 13 2-16,-13 0-3 16,1 5 0-16,1 2-2 15,-1 0 0-15,-1-1 0 16,0-2 0-16,0-3 0 16,0-5-2-16,0-2 0 15,-13-7 1-15,23 3 2 16,-23-3-2-16,22-6 1 15,-22 6-1-15,18-13 0 16,-18 13-1-16,13-21-1 16,-10 6-2-16,2-3 0 15,-4-4 1-15,-1-1-2 0,-1 1 3 16,-1 1 1-16,1 3 2 16,1 18 2-16,-6-21 1 15,6 21 0-15,0 0-1 16,-9 20 2-16,8-1-2 15,1 2-1-15,1 5-2 16,2 2 1-16,3 1-1 16,1-4 1-16,3 0 0 15,2-3-1-15,4-4 1 16,2-5-1-16,5-4 0 16,2-6-1-16,1-4 1 15,3-8 0-15,0-4-1 16,1-7-1-16,-3-9-1 0,-4-1 1 15,-4-8 0-15,-6-2 0 16,-6-7-1 0,-5 0 1-16,-6-2 0 15,-5 1 2-15,-1 2-2 0,-2 3 2 16,2 7 0-16,0 4 1 16,1 10 2-16,4 6-2 15,5 16 2-15,0 0-1 16,0 0 1-16,-12 19-1 15,11 6 0-15,-1 3-1 16,4 7-2-16,-2 6 1 16,1 2 0-16,2 3 0 0,1 2 0 15,2-2 0-15,1 0 0 16,1-3 1-16,-3-5-1 16,2-5 0-1,-1-4 1-15,-1-9-3 0,-3-6 3 16,-2-14 0-16,0 0-1 15,0 0 1-15,0 0 1 16,-17-23-1-16,13 7 1 16,0-2 1-16,4-1-3 15,2-1 1-15,4 0-1 16,9 1-2-16,0 1-2 16,9 3 1-16,0 0-2 15,4 5 2-15,0 0-6 0,1 6-4 16,-4-2-10-1,-2 6-13-15,-9-4-25 16,1 6-24-16,-15-2 0 16,0 0 6-16</inkml:trace>
  <inkml:trace contextRef="#ctx0" brushRef="#br2" timeOffset="561569.179">7942 9804 133 0,'-16'-4'93'15,"3"-6"-1"1,13 10-31-16,-3-25-56 16,5 9-5-16,10 3-7 0,3-2-9 15,7 7-16-15,-2-5-20 16,9 15-34-16,-5-2 1 15,5 10 3-15</inkml:trace>
  <inkml:trace contextRef="#ctx0" brushRef="#br2" timeOffset="561719.5417">8215 9526 43 0,'-6'-31'91'0,"3"8"-1"15,-7 3-1-15,4 7-48 16,6 13-53-16,-14-6-70 0,14 6-2 16,-11 32-8-16,7-2 9 15</inkml:trace>
  <inkml:trace contextRef="#ctx0" brushRef="#br2" timeOffset="563220.5492">8946 10109 63 0,'0'0'85'0,"20"8"-3"0,-20-8-5 16,0 0-69-16,0 0-8 16,20-7-1-16,-20 7 0 15,24-4 2-15,-6-5-1 16,5-4 1-16,3-10 2 16,5-4 0-16,3-9 1 15,1-5-2-15,-2-8 3 16,-3-4-3-16,-5-1 1 15,-6-3 0-15,-6 0-3 16,-6 1-1-16,-6 3-1 16,-2 5 1-16,-2 9-2 15,-1 7 0-15,-1 6-1 0,1 11 0 16,4 15 3-16,0 0 0 16,-12 20 3-16,11 9-4 15,-2 7 7 1,0 5 1-16,2 10 1 0,-1 4-1 15,1 3 1-15,2-2-1 16,4 0-2-16,0-4 4 16,6-3-6-16,3-7 0 15,2-3-2-15,4-6 1 16,3-8-1-16,0-5 1 16,2-9-2-16,-4-6 1 15,1-7-3-15,-6-6 2 16,-3-5 0-16,-4-8-1 0,-5-2 2 15,-6-3-1-15,-3 0 2 16,-5 0-1-16,-3 3 3 16,-2 5-1-16,-1 0 0 15,0 10 1-15,1 2-1 16,0 7 1-16,15-1-2 16,-20 20 1-16,17-5-3 15,2-1 0-15,8 5-1 16,1-2 1-16,7-1-2 15,1 0 1-15,5-1 1 16,1-7-1-16,4-1 4 16,-1-1-1-16,-4-4 2 0,1-4-2 15,-3-1 2-15,-1-4-2 16,-5-2 3-16,0 1-1 16,-13 8-1-1,12-25 0-15,-11 12-1 0,-1 13 1 16,-3-24-1-16,3 24 0 15,-7-18 0-15,7 18 0 16,0 0 0-16,-16-8-1 16,16 8-1-16,0 0 1 15,-13 18 0-15,13-18 0 16,-4 26 0-16,3-13-2 16,2 3 2-16,2-1 0 15,0 2 1-15,-3-17 0 16,11 26-2-16,-11-26 2 15,13 17-2-15,-13-17 2 16,12 15-3-16,-12-15 3 16,0 0-2-16,17 1 2 0,-17-1-1 15,7-16 0-15,-7 16 0 16,6-26-2-16,-2 12 4 16,-2 1-2-16,-1 0 2 15,-1 13-2-15,5-14 1 16,-5 14 0-16,0 0 1 15,0 0-1-15,0 0-1 16,14 15 0-16,-14-15-1 0,13 16 0 16,-13-16 0-1,19 13 0-15,-19-13 1 16,20 9 0-16,-20-9 0 16,17 3 0-16,-17-3 0 0,15-7-1 15,-15 7 2-15,10-19-2 16,-10 19 2-16,9-20-1 15,-9 20 1-15,5-19 0 16,-5 19 2-16,3-13-1 16,-3 13 0-16,0 0 0 15,0 0-1-15,0 0-1 16,15 7-2-16,-15-7 1 16,11 15-2-16,-11-15 1 15,15 18-2-15,-15-18 1 16,14 25-2-16,-14-25-2 15,9 24-5-15,-9-24-12 16,7 21-20-16,-7-21-42 0,0 0 2 16,0 0-5-16,-19-3 41 15</inkml:trace>
  <inkml:trace contextRef="#ctx0" brushRef="#br2" timeOffset="563420.7647">9597 9777 30 0,'-32'-25'77'0,"6"9"-1"16,2-2 0 0,0 5-57-16,9 1-9 15,15 12 1-15,-18-17 1 16,18 17-2-16,0-13-1 0,0 13-8 16,29-6-30-16,-12-1-47 15,12 0-6-15,0-6-5 16,7-3 31-16</inkml:trace>
  <inkml:trace contextRef="#ctx0" brushRef="#br2" timeOffset="565157.138">10172 9563 30 0,'8'-32'84'0,"-3"7"-2"16,-3 0-1-16,-2 6-64 16,-3 6-13-16,3 13-1 15,-10-14-1-15,10 14 1 16,-15 10 1-16,10 4-5 16,3 8 5-16,4 8 4 15,3 2-3-15,6 7 1 16,2 1 0-16,1 4-1 0,2 0-2 15,0 1 3-15,-3-9-5 16,0-1 0 0,-5-3 1-16,1-5-2 15,-2-4 1-15,0-6-1 0,-7-17-1 16,16 18 1-16,-3-17 0 16,0-4 0-16,0-7-1 15,0-4 2-15,0-8 1 16,-1-1-1-16,-4-3 1 15,1 3 0-15,-6 0 1 16,0 1 0-16,-2 5 2 16,-1 17-2-16,3-16 1 0,-3 16 0 15,3 13 0-15,0 4-3 16,0 4 2-16,0 2-2 16,1 3-1-1,2 0 0-15,1-2-1 0,0-2 2 16,-1-5-2-16,-6-17 1 15,13 17-2-15,-13-17 0 16,0 0-2-16,0 0 1 16,7-14-2-16,-13-3 1 15,-2-2 1-15,-2-3 0 16,-2-1 4-16,1 0 0 16,1 1 4-16,1 2-3 0,3 3 4 15,6 17-3 1,0-20-1-16,0 20-2 15,15-10-3-15,-15 10-2 16,27-6-1-16,-7 1 2 16,3 1-2-16,2 0 1 0,4 0 2 15,1 1 3-15,2-2 3 16,-2 2 0-16,-1 2 0 16,-3 1 0-16,-3 1 2 15,-6 2-3-15,-2-1 2 16,-15-2-1-16,13 7-1 15,-13-7-1-15,0 0 0 16,-12 14 2-16,12-14-2 0,-23 19 2 16,9-2-2-16,-1 2 1 15,-1 4-1 1,2 6 1-16,-1 4 1 16,4-1-1-16,1 1 0 0,4-4-1 15,2-6 0-15,2-4 0 16,2-3-1-16,0-16 0 15,0 0 0-15,13 8 0 16,-13-8 0-16,15-21 0 16,-7 5 0-16,-1 0-1 15,2-3 2-15,-2-1-1 16,1 1 1-16,0 1-1 16,1 0-1-16,0 2 1 0,1 3-1 15,3 2 0 1,1-1-1-16,0 4-2 15,-1 3 1-15,2 3-1 16,-2 3 2-16,0 6 1 0,-13-7 2 16,22 26 2-16,-15-9 0 15,0 5 2-15,0-2-1 16,3 0 0-16,-3-1-2 16,2-6-1-16,-9-13-2 15,22 16-2-15,-8-14-1 16,2-11 1-16,1-4 1 15,1-3 0-15,0-6 1 16,1-1 1-16,-1-3 2 16,-1 2 0-16,-1 1 3 15,-3 4-1-15,0 3-1 16,-13 16 0-16,18-13-1 0,-18 13-3 16,18 12-1-16,-8 1-2 15,0 4 0-15,0 3-1 16,-1 2 1-16,1-1-1 15,0 1 3-15,0-6 2 16,-10-16 3-16,13 20 2 16,-13-20-1-16,0 0 1 15,14-6 0-15,-14 6 0 16,9-28-1-16,-3 10-2 16,1-3 0-16,0 0-3 15,3-2 2-15,-1 5-2 16,-9 18 1-16,20-19-1 15,-20 19 1-15,20 4 0 0,-20-4-1 16,22 22 2-16,-10-6-2 16,1-2-1-16,0 0-1 15,1-3-8-15,5-1-10 16,-5-13-12-16,9 0-25 16,-8-12-30-16,8-6-2 15,-9-9 1-15</inkml:trace>
  <inkml:trace contextRef="#ctx0" brushRef="#br2" timeOffset="565335.7427">11211 9218 98 0,'-16'2'95'15,"1"-1"-10"-15,2 2-10 16,13-3-90-16,-26 12-17 15,14 14-17-15,-8 0-40 16,3 24 2-16,-8 4 7 16,-1 6 80-16</inkml:trace>
  <inkml:trace contextRef="#ctx0" brushRef="#br2" timeOffset="565688.1582">9999 9772 61 0,'0'0'92'0,"-18"0"3"16,18 0-2-16,0 0-51 0,-15 0-23 15,15 0-4-15,0 0-5 16,0 0-4 0,0 0-11-16,15-20-14 15,6-4-14-15,21-8-18 0,9-16-25 16,22 2-19-16,9-9-2 15,21 8 41-15</inkml:trace>
  <inkml:trace contextRef="#ctx0" brushRef="#br2" timeOffset="570240.1799">12022 9790 48 0,'0'0'79'0,"0"0"-4"0,0 0-3 16,0 0-63-16,0 0-5 15,0 0 1-15,9-13-1 16,-9 13 3-16,-16-3-3 15,16 3 3-15,-23 3 1 16,23-3-1-16,-23 6 0 16,10-2 0-16,13-4-2 15,-17 10-2-15,17-10 1 16,-11 13-2-16,11-13 0 16,-5 20 0-16,5-20 0 15,-2 26-2-15,4-11 1 16,1 0-1-16,-1 3 0 15,3-2 1-15,1-2-1 16,-6-14 0-16,15 19 1 0,-15-19-1 16,26-3 0-16,-11-4-1 15,1-9 0-15,1-6 0 16,0-5 2-16,-1-8-2 16,-4-4 2-16,-4-7-1 15,0 0-3-15,-4-3-1 16,-3-2 2-16,1 4-2 15,-4 3 1-15,2 4 0 16,-1 5 0-16,1 8 0 16,-2 7 5-16,2 2 0 15,0 18 0-15,-1-15 0 16,1 15 0-16,0 0-1 0,0 0 0 16,-6 24-1-16,6-8 0 15,0 4 0-15,2 5 5 16,1 1-3-16,2 7 4 15,1-1 1-15,1 2 0 16,3 1-1-16,1-1 1 16,-1 3 1-16,3-4-7 15,0 0 4-15,0-7-4 16,0 1 0-16,2-5-1 16,0-3 1-16,2-5-2 15,0-5 0-15,5-8 1 16,-2-2-3-16,2-5 2 15,-3-6-2-15,1-2 2 0,-3-5-1 16,-4-4 1-16,0-1 1 16,-6 1-1-16,1-2 3 15,-5 2-1-15,-2 3-4 16,2 5 4-16,-3 1 1 16,0 14 0-16,0 0 0 15,0 0-1-15,0 0-2 16,0 0 2-16,-13 14 3 15,13-14-3-15,-4 29-1 16,1-11 1-16,3 3-1 16,1 1 1-16,2-1 0 15,3-2 0-15,4 1 1 0,1-4-2 16,5-1 1-16,2-5-1 16,2-3 1-16,1-6-1 15,3-3 0-15,0-6-2 16,-1-6 1-16,-1-5-1 15,-2-4 1-15,0-7 1 16,-4-5-7-16,-2 1 6 16,-2 0-5-16,-2 4 8 15,-1 4-7-15,-6 6 9 16,1 7-8-16,-4 13 6 16,0 0 1-16,7 13 0 15,-5 6 6-15,1 2-8 16,-1 5 6-16,1 2-7 0,3 1 7 15,3-1-7-15,-3-2 6 16,4-5-7 0,-2-4 1-16,2-4 0 15,-10-13-1-15,19 17 2 0,-19-17-2 16,16 4 2-16,-16-4-3 16,14-12 1-16,-8-1-2 15,0-6 2-15,0-9-2 16,-2-2 0-16,0-3-5 15,1 1 6-15,-2 3-3 16,-2 5 7-16,0 2-6 16,-1 9 6-16,0 13-2 0,0 0 2 15,5 19 8-15,-2 0-7 16,-2 7 2 0,2 4-4-16,1 2 6 0,4 1-6 15,-1 0 3-15,0-6-3 16,3-3-1-16,2-7-2 15,2-6 0-15,3-2-4 16,-1-8-4-16,3-1-8 16,-3-7-11-16,7-1-26 15,-11-11-32-15,6-3-4 16,-11-10 3-16</inkml:trace>
  <inkml:trace contextRef="#ctx0" brushRef="#br2" timeOffset="570464.3214">12498 9475 92 0,'-40'-4'97'16,"4"-12"-7"-16,11-3-3 15,9-5-86-15,11-4-2 16,10 4-4-16,6-1-3 15,10 11-6-15,4 1-12 16,8 11-23-16,-1-2-35 0,5 6 1 16,-5-5-5-1</inkml:trace>
  <inkml:trace contextRef="#ctx0" brushRef="#br2" timeOffset="570639.4537">12693 9048 100 0,'0'0'100'0,"0"0"-4"16,0 0-11-16,9 16-84 15,2-19-35-15,17 6-35 16,-4-6-23-16,11 3-1 16,-2-7 0-16</inkml:trace>
  <inkml:trace contextRef="#ctx0" brushRef="#br2" timeOffset="570957.0756">11869 9653 160 0,'3'17'114'0,"-3"-17"-15"15,29-20-23-15,4-6-98 16,5-9-20-16,15 3-17 15,3-5-29-15,14 10-9 16,0 1-6-16,10 11 66 16</inkml:trace>
  <inkml:trace contextRef="#ctx0" brushRef="#br2" timeOffset="573174.7702">13602 9703 69 0,'0'0'82'0,"19"9"-4"16,-19-9-3-1,0 0-66-15,6-13-9 16,-6 13-4-16,0 0 1 16,-16-19 0-16,16 19 2 0,-28-3 3 15,11 3 2-15,0 6 7 16,-5 1 4-16,3 9 3 16,-2 1-1-16,6 9 0 15,-1-1-5-15,3 2-4 16,3 5-1-16,2-5-5 15,5 1-3-15,1-4-3 16,5-3-1-16,3-8 0 0,-6-13 0 16,26 4-1-1,-6-16 2-15,5-8 0 16,4-12-1-16,1-15 0 16,2-11-4-16,-1-13 0 0,0-9 2 15,-3-10 1-15,-7-4 3 16,-3 5 4-16,-6 7 4 15,-3 12-1-15,-5 16 7 16,-3 13-2-16,-3 20 0 16,2 21-3-16,-16 18-1 15,3 13-4-15,0 12-2 16,-3 9 0-16,-2 4 0 16,3 6 0-16,0 5 5 15,2-3 1-15,3-6 0 16,4-2 4-16,3-8-2 15,3-5 1-15,3-7-1 16,5-2-1-16,2-13-6 0,4-3-1 16,2-7 0-16,3-7-3 15,-1-5 2-15,3-8-2 16,-3-5 2-16,1-6-2 16,0-8 1-16,-3-6-6 15,0-4 2-15,-5 1 0 16,-1 1 2-16,0 7 2 15,-4 4 0-15,1 6 4 16,-7 19-1-16,0 0 8 16,0 0 2-16,13 34 1 15,-10-7-2-15,2 5-2 16,0 1 1-16,1 2-1 0,3-2-2 16,-2-2 1-16,5-5-4 15,1-4-1-15,0-5 0 16,2-4 0-16,1-1-2 15,0-5 1-15,3-5-1 16,1-8-1-16,-1-6 0 16,-2-5 1-16,0-6 1 15,-2-6 0-15,-4-1 0 16,-2-1-5-16,-3 4 7 16,-3 2-4-16,-3 8 4 15,0 3-5-15,0 14 4 16,0 0-6-16,0 0 7 15,0 0 3-15,-5 21-4 0,8-3 3 16,0 3-3-16,3 2 4 16,0 1-5-16,0 0 6 15,2-4-6-15,-1-5 0 16,1-2 0-16,-8-13 0 16,14 10-3-16,-14-10-1 15,16-12 0-15,-9-1-2 16,0-4 4-16,2-2-3 15,-3 0 3-15,0-2 2 16,-2 5 3-16,-1 1 0 16,-3 15 3-16,0 0-1 15,0 0 0-15,0 0 0 0,0 0-4 16,16 18 0-16,-16-18-3 16,14 23 0-16,-14-23-1 15,20 23 2-15,-7-12-3 16,-13-11 3-16,19 16 1 15,-19-16-2-15,14 12 3 16,-14-12 0-16,0 0 1 16,0 0 0-16,0 0-1 15,0 0-2-15,0 0 2 16,-7-13 0-16,0 0 1 16,-2-2-1-16,2 3 0 15,7 12 1-15,-13-24-1 16,13 24 2-16,-7-14-1 0,7 14 0 15,0 0-3 1,6-13 1-16,-6 13-1 16,23-17-6-16,-4 8 6 15,2-3-6-15,4 4 6 0,-1-1-4 16,-1 5 6-16,0 5-1 16,-5 4 0-16,-2 6 7 15,-8 5-5-15,-5 6 6 16,-3 1-6-16,-1 4 6 15,-2-2-7-15,-2 2 1 16,3-4-4-16,0-1 0 16,4-3-1-16,3-5-1 0,-5-14 0 15,23 13 0 1,-5-12-5-16,2-8-2 0,4-3-8 16,0-10-18-1,10-5-50-15,-8-12-6 0,3-2 0 16,-10-9-6-16</inkml:trace>
  <inkml:trace contextRef="#ctx0" brushRef="#br2" timeOffset="573369.422">14394 9389 86 0,'-34'-18'90'0,"6"1"-2"16,1-8-4-16,-1 1-74 15,15-1-9-15,5 7-1 16,8 18-3 0,3-16-6-16,-3 16-18 0,23 13-25 15,-2 4-29-15,-5-2-2 16,3 5-2-16</inkml:trace>
  <inkml:trace contextRef="#ctx0" brushRef="#br2" timeOffset="573660.6585">14080 9293 95 0,'-35'-21'92'0,"2"-5"-4"15,8 4-3 1,11 1-75-16,1 0-18 16,13 21-14-16,0 0-13 0,13 16-19 15,0 12-9-15,6 19 5 16,-3 1 12-16,4 15 23 15,-1 7 18-15,-4-3 12 16,-3 3 19-16,-8-11 18 16,2-1 11-16,-7-12-5 15,-1 1-8-15,-4-9-19 16,-2-4-10-16,0-3-12 16,-3-10-33-16,4-2-39 15,-8-9-5-15,1-7-5 16,-3-12 25-16</inkml:trace>
  <inkml:trace contextRef="#ctx0" brushRef="#br2" timeOffset="573891.3038">13282 9594 106 0,'-15'4'96'16,"15"-4"-1"-16,0 0-10 16,8-17-75-16,9 8-10 15,10 0-13-15,4-4-18 16,15 6-54-16,3-10-4 0,11-5-5 16,8-7 15-16</inkml:trace>
  <inkml:trace contextRef="#ctx0" brushRef="#br2" timeOffset="575825.993">14906 9566 132 0,'-11'-19'83'0,"11"19"-5"15,-17-20-25-15,17 20-42 16,-15-11-5-16,15 11-5 16,0 0 3-16,0 28-5 0,9 4 4 15,1 14 2-15,4 11-2 16,4 9 5-16,2 12-2 16,2 10 6-16,-1 7-9 15,1 3 9 1,-1-1-8-16,0 1 0 0,-1-3-5 15,0-4 0-15,-1-7-2 16,-3-9 1-16,-3-14-1 16,-3-14-3-16,-3-11-1 15,-4-16 3-15,-3-20 2 16,0 0 1-16,-26-30-1 16,9-12-1-16,-2-14 1 15,-4-18 1-15,-5-12 2 0,1-11-1 16,2-4 2-16,8-1 0 15,6-1 2-15,8 7 1 16,6 8 2 0,9 14-3-16,10 13 1 0,4 12-4 15,3 12-4-15,-2 8-7 16,1 16 1-16,-7 9-3 16,-2 9 3-16,-9 10 2 15,-7 5 2-15,-4 5 3 16,-9 3 5-16,-2 3 6 15,-2-5 1-15,-1-3 1 16,-1-6-3-16,3-4-2 16,13-13-1-16,-17 7-1 0,17-7-2 15,-3-14-1-15,3 14-1 16,18-29 0 0,-4 9 0-16,5-3 0 15,5-2-1-15,5-2 1 0,1-2-1 16,4-3-3-16,-1-4 0 15,-2 2 0-15,0-4 1 16,-1-2 0-16,-8-2 0 16,-5-4-1-16,-5-2 1 15,-4 3 3-15,-6 3 1 16,-4 3 0-16,-5 8 0 16,-3 5 0-16,-2 10 0 0,-1 10 0 15,13 6 1 1,-26 16 0-16,15 3-1 15,1 5-1-15,3 8-1 0,-1 4 0 16,4 7 1 0,4 4 1-16,0 4 2 0,4 4 3 15,2-3-2-15,0 3 5 16,3-4-3-16,2-4 1 16,-1-9-1-16,0-7 1 15,2-9-5-15,-12-22-3 16,20 15 0-16,-20-15-3 15,20-24 2-15,-10 1-1 16,-1-3 1-16,1-5-3 16,-1-1 4-16,-1 2-2 15,0 6 6-15,-1 6-3 16,-7 18 4-16,16-13 0 16,-16 13-1-16,23 14 2 0,-6 1-4 15,3 0 4-15,6 1-6 16,5-1 4-16,3-7-3 15,2 0-1-15,2-5 0 16,-1-6 0-16,-2-5 2 16,-5-3-1-16,-2-1 2 15,-7-1-3-15,-6-1 1 16,-7-3-3-16,-5 2 1 16,-4 1-2-16,1 14 1 15,-17-19-1-15,17 19 1 16,-25-10 1-16,12 14 3 15,-1 8 3-15,-1 2 1 16,1 6 1-16,1 3-1 0,3 2 0 16,1 1-1-16,2 0 1 15,2-9-4-15,4-1 0 16,1-16-2-16,4 17 0 16,-4-17-1-16,15-5 1 15,-15 5-1-15,20-25-2 16,-9 11 2-16,1-6 1 15,-2-1 0-15,0 1-3 16,-3 4 6-16,1 3-5 16,-8 13 7-16,13-5-1 15,-13 5-1-15,13 8 1 16,-13-8-3-16,20 23 2 0,-7-11-4 16,6-2 3-16,2-3-4 15,2-3 0-15,3-1 1 16,0-6-1-16,0-7 2 15,2-7-1-15,-4-6-3 16,-4-7 0-16,-2-8 1 16,-7-4-1-16,-4-8-1 15,-2-6-1-15,-5-5 2 16,-6 3 1-16,-3 5 5 16,-1 2 1-16,-1 11 1 15,1 8 0-15,-2 8 0 16,2 6 1-16,10 18 0 15,-13-7 0-15,13 7-3 0,-4 20 1 16,5 2-2-16,2 7 1 16,4 5-2-16,0 8 0 15,3 6-2-15,1 1 1 16,0 3-2-16,-1-4 0 16,0-5 3-16,-2-6-3 15,-1-4-1-15,-3-5 0 16,0-5-1-16,-4-6 3 15,0-4 3-15,0-13 4 16,0 0-2-16,0 0 1 16,0 0 4-16,0 0 0 15,-1-16-1-15,7-1-2 0,2-5-2 16,4 2-3-16,4-3-3 16,4 2-1-16,3 0-8 15,3 3-3-15,3 7-11 16,-3 0-18-16,3 12-40 15,-9-6-6-15,2 6 5 16,-22-1 26-16</inkml:trace>
  <inkml:trace contextRef="#ctx0" brushRef="#br2" timeOffset="576025.5098">15818 9073 124 0,'-42'-25'90'16,"5"1"-1"-16,14 2-30 16,8 5-49-1,15 17-7-15,0 0-7 0,0 0-20 16,13 30-56-16,-8 10-4 16,3 15-3-16,-6 0-3 15</inkml:trace>
  <inkml:trace contextRef="#ctx0" brushRef="#br2" timeOffset="577544.4197">16570 9775 141 0,'2'21'87'0,"-2"-21"-2"15,0 0-20-15,21-11-56 16,-8 6-4-16,-13 5-3 16,28-13 0-16,-13 4-1 15,3-1 0-15,2-5-1 16,0-5-2-16,3-9-3 16,3-4-3-16,0-6 5 15,2-5-3-15,-5-7 2 16,0-7-2-16,-4-4 3 15,-2-1 1-15,-7 4 6 0,-4 0 0 16,-5 4-2-16,-2 4 0 16,-2 8 0-16,-3 8 0 15,-1 9 0-15,1 10 1 16,6 16-1-16,-11-14 0 16,11 14 2-16,-12 26-1 15,6 4-1-15,3 11 0 16,0 9-1-16,2 8-1 15,0 8 1-15,2 5-2 16,3 3 6-16,2-5 1 16,3-6-1-16,1-9 2 0,4-8-2 15,2-7 2-15,1-12-2 16,1-8 1-16,-2-12-6 16,0-8 1-16,-4-9-6 15,-3-9-4-15,-3-7 0 16,-3-6-3-16,-5 2 4 15,-1-2 0-15,-2 6 2 16,-3 5 0-16,1 3 5 16,7 18 4-16,0 0 3 15,-16-6-1-15,16 6 0 16,-2 16-2-16,2-16-2 16,4 22 3-16,-4-22-5 15,19 20 0-15,-2-14-1 16,5-2 1-16,4-4 0 0,4-3 0 15,3-1 0-15,2-2-3 16,-4 5 5-16,0 1 0 16,-4 4 2-1,-4 5 2-15,-3 5 3 0,-5 5 1 16,-4 0-1-16,-2-1-4 16,1 0-13-16,-4-5-17 15,8 3-57-15,-14-16 0 16,15-2-10-16,-11-14-5 15</inkml:trace>
  <inkml:trace contextRef="#ctx0" brushRef="#br2" timeOffset="577715.5068">17219 9464 82 0,'-21'-8'88'15,"-4"-3"-7"-15,6-1-10 0,2 5-85 16,-3-10-65-16,20 17-4 15,-25-17-4-15,25 17 29 16</inkml:trace>
  <inkml:trace contextRef="#ctx0" brushRef="#br2" timeOffset="578728.3307">17332 9482 101 0,'19'18'84'15,"-19"-18"-5"-15,16 8-35 16,-16-8-29-16,14 9-3 16,-14-9-5-16,16 7-2 0,-16-7-4 15,16 3 0-15,-16-3 0 16,23-3 0-16,-23 3-2 15,24-13 1-15,-9 6 3 16,-2-4-3-16,0 0 2 16,0 1-1-16,-13 10 0 15,18-16 0-15,-18 16 2 16,12-13-2-16,-12 13 0 16,0 0 2-16,0 0-1 15,0 0 1-15,0 0-1 16,0 0 2-16,0 0-1 15,0 0 0-15,0 0-1 16,0 0-1-16,0 22-1 0,1-7 1 16,4 0 0-16,-1 4-2 15,5 3 6-15,1 1 3 16,1-3-2-16,4-3 2 16,1 1-2-16,0-2 2 15,-3-6-2-15,1-2 2 16,-14-8-13-16,23-5-1 15,-23 5-1-15,17-28-2 0,-9 9 0 16,-1-2 1 0,-1-1 1-16,-2-1 2 15,-1 6 8-15,0 4-2 0,-3 13 4 16,1-13 2-16,-1 13 0 16,0 0-1-16,0 0-1 15,2 19 0-15,-2-19-4 16,5 20 1-16,4-9-1 15,-3 5 3-15,-6-16-5 16,19 22 1-16,-19-22-1 16,18 19 3-16,-18-19-2 15,18 8 1-15,-18-8-2 16,14-4-5-16,-14 4 4 16,0 0-2-16,19-22 2 15,-13 5-4-15,-1 2 4 16,3-2 0-16,-1 4 4 15,-3 0 0-15,2 0 2 0,-6 13 0 16,6-13 1-16,-6 13 0 16,0 0-2-16,0 0-1 15,4 16-1-15,-4-16 2 16,4 19-3-16,1-6 1 16,-1-2-1-16,-4-11 0 15,14 28 6-15,-14-28-1 16,22 24-7-16,-9-16-5 15,4 2-3-15,-4-9-16 16,7 5-16-16,-20-6-49 16,28-15-6-16,-19 0-3 0,1-1 24 15</inkml:trace>
  <inkml:trace contextRef="#ctx0" brushRef="#br2" timeOffset="578943.1897">17553 9187 110 0,'-23'-10'96'16,"10"4"-2"-16,-2-9-9 15,5 1-79-15,14-1-17 16,-4 15-14-16,22-15-30 0,-8 7-32 15,11 8-2-15,-2-4-1 16</inkml:trace>
  <inkml:trace contextRef="#ctx0" brushRef="#br2" timeOffset="579109.7707">17789 8970 64 0,'7'-19'90'0,"5"6"1"15,-5-1-5-15,-7 14-48 16,23-19-50-16,-23 19-25 16,22-3-27-16,-22 3-20 0,16 34-2 15,-15-4 1-15</inkml:trace>
  <inkml:trace contextRef="#ctx0" brushRef="#br2" timeOffset="579777.8924">18362 9321 77 0,'2'17'94'16,"-7"-4"-9"-16,5-13-7 16,-13 29-68-16,13-29-19 15,-13 30-2-15,6-11 3 16,4 3 0-16,2 1 2 15,2-2 7-15,3 1 5 0,1-8 1 16,2-1 0-16,-7-13-1 16,20 8-2-1,-20-8-1-15,22-16-1 16,-11 3-1-16,-1-6 0 16,-1-3-1-16,0 1 1 0,-3 1 0 15,-2-1 0-15,-1 7 2 16,-3 14 0-16,-3-17 2 15,3 17-2-15,0 0 1 16,0 0-2-16,0 0 0 16,-13-5-5-16,13 5 0 15,0 0 0-15,0 0-3 16,7-17 3-16,-7 17 0 16,9-13 3-16,-9 13 1 15,8-14 5-15,-8 14 0 16,8-15 3-16,-8 15 2 15,3-13-1-15,-3 13-1 16,0 0-1-16,-8-19-1 0,8 19-3 16,-18-11-4-16,3 1-6 15,-1 5-7-15,-5-5-12 16,3 5-29-16,-8-10-36 16,8 6-2-16,-4-5 1 15,6 3 48-15</inkml:trace>
  <inkml:trace contextRef="#ctx0" brushRef="#br2" timeOffset="579960.1268">18257 9055 1 0,'10'-23'54'15,"0"-4"12"-15,3-1-2 16,-2 1-34-16,5-2-22 0,0 3-2 16,3 6 1-16,0 6 5 15,1 12 0-15,0 8 1 16,0 10-9-16,-1 11-27 15,-6 3-44-15,3 7-6 16,-7-4-3-16,-1 1 39 16</inkml:trace>
  <inkml:trace contextRef="#ctx0" brushRef="#br2" timeOffset="581545.2646">18918 9435 61 0,'0'0'89'0,"13"-2"-1"0,-13 2-6 15,7-24-54-15,-7 9-23 16,-2 0-2-16,-2-3-3 16,-3 2 2-16,-3 2-2 15,-5 2 2-15,-3 5 1 16,-1 3 1-16,-3 7 1 15,0 4-2-15,1 4 0 16,2 2-1-16,2 6-1 16,2 0-1-16,5-2 0 15,3 4 0-15,4-6-2 16,5-2-1-16,-2-13 1 16,13 19 2-16,1-17-3 15,6-8 0-15,8-7-5 16,0-10-1-16,7-6 2 0,0-9 0 15,1-8 1-15,-4-7 0 16,-5-5 5 0,-5-3 1-16,-9-1 6 0,-8 5 2 15,-6 3 2-15,-3 8-1 16,-7 7 1-16,0 9-1 16,-3 5-2-16,-1 12 0 15,-1 8-4-15,3 8-1 16,0 8-1-16,-1 8 1 15,2 5-3-15,1 10 1 16,5 6 1-16,0 8-1 16,5 6 1-16,4 4 1 0,5 3-1 15,7-2-1-15,5-1 1 16,7-4-2-16,5-5-2 16,4-8 0-16,6-9-2 15,1-12-3-15,1-9 0 16,-1-8 1-16,-4-9 0 15,-5-7 2-15,-2-5-1 16,-4-7 3-16,-7-1 3 16,-3 0 3-16,-5 2-1 15,-2 1 4-15,-7 5-1 16,1 2 1-16,-5 16-1 16,-5-17-2-16,5 17 1 15,-20 2-3-15,6 6 1 0,-5 5 0 16,0 5-2-1,-2 5 1-15,-1 3-1 16,-1 1 3-16,3 0-3 16,1-2 1-16,4-3-1 0,5-5 0 15,10-17-1-15,2 19 0 16,-2-19 0-16,23-3-1 16,-3-4 2-16,6-8-1 15,2-1 3-15,2-4-2 16,-3-2 2-16,-1-1-1 15,-3 2 2-15,-4 3-2 16,-5 4 2-16,-1 4-1 16,-13 10-1-16,0 0 0 15,0 0 0-15,0 0 1 16,0 0-2-16,0 0 2 16,0 0-3-16,0 0 2 0,0 0-1 15,0 0 2-15,0 0-1 16,16 11-1-16,-16-11 1 15,13 9 0-15,-13-9 0 16,21 7 0-16,-9-4 0 16,1-1-2-16,2-2 2 15,-1 0-1-15,1-2-1 16,-1 4 4-16,-1-4-4 16,-13 2 2-16,22-3-1 15,-22 3 1-15,16-4 0 16,-16 4-1-16,0 0 1 15,13-12-3-15,-13 12 3 16,0 0 0-16,0 0 0 0,1-14-1 16,-1 14 1-16,0 0 0 15,0 0 1-15,0 0 0 16,0 0-1-16,-13-10-1 16,13 10 0-16,0 0-1 15,2 21 1-15,2-5-1 16,2 6-2-16,4 5 2 15,1 11 1-15,4 8 4 16,2 3-2-16,2 3 2 16,-2 7-5-16,2-1 3 15,0 4-4-15,-5 0-1 16,-1-1-7-16,-6-5-1 0,-2-1 2 16,-4-8 1-16,-4-5 3 15,-4-7 1-15,-2-11 3 16,-2-11 3-16,-2-14 3 15,-2-9 0-15,1-15 0 16,1-8-1-16,0-7 0 16,4-5-2-16,5-4 1 15,5 1-1-15,8 2-2 16,7 3-4-16,7 7-7 16,3 4-15-16,10 10-25 15,-13 1-33-15,10 8-4 16,-11 1 0-16,-5 8 30 15</inkml:trace>
  <inkml:trace contextRef="#ctx0" brushRef="#br2" timeOffset="581728.3106">19453 9752 115 0,'-42'3'96'0,"15"0"-8"16,2-6-11-16,3-7-91 15,22 10-66-15,-13-20-5 16,13 20-4-16,3-26-7 16</inkml:trace>
  <inkml:trace contextRef="#ctx0" brushRef="#br2" timeOffset="583680.345">20033 9211 28 0,'0'0'92'0,"-6"-17"-2"16,6 17 0-16,-20 0-40 15,20 0-24-15,-25-2-11 16,11 4-5-16,-2 1-4 0,16-3-5 15,-24 11-2-15,24-11-2 16,-18 26 1-16,13-6 0 16,0 4-1-1,4 3 1-15,5 0 1 0,3 2 0 16,8-1 1-16,1-5 1 16,2-3-1-16,4-3 3 15,0-5-2-15,2-6 1 16,1-9-1-16,1-3 1 15,-5-7-1-15,-1-6 2 16,1-5-2-16,-1-7 0 16,-4-5 1-16,-2-3-2 0,-4-3 0 15,-4-1-1-15,-3-4 0 16,-4-1-2 0,-4 2 1-16,-2 1-1 0,-3 8 0 15,-3 2 2-15,0 9 2 16,-2 4 1-16,1 9-1 15,1 6 3-15,0 4-2 16,13 3 1-16,-20 10-3 16,11 3-1-16,2 5 0 15,3 5-1-15,1 6 1 16,3 5-1-16,-2 8 2 16,5 3 0-16,2 2 0 15,3 0 2-15,2-3-1 0,5-5 0 16,-1-1-1-1,2-9 1-15,4-6-3 16,0-9 2-16,1-7-1 0,-3-4 2 16,-2-9-1-16,-3-2 0 15,0-5 1-15,-3-6-1 16,-2-3 2-16,-4 2-2 16,-1-3 3-16,-2 4-3 15,2 5 2-15,-1 1-1 16,-2 13 2-16,0 0-2 15,0 0 1-15,0 0 1 16,13 7-4-16,-13-7 2 0,10 23-2 16,-5-8 1-1,4-2 0-15,0 1 0 16,2-1-1-16,2-3 1 16,2-4 1-16,-1 0-1 0,3-5-2 15,-1-1 0-15,0-6-3 16,-1-2-2-16,-4-5 1 15,-1-3-2-15,-1-1 3 16,-5-7 0-16,-1 4 5 16,-1-1 2-16,0 3 3 15,-2 4 3-15,0 14 0 16,-1-16 1-16,1 16-1 0,0 0-2 16,0 0-1-1,6 22 0-15,-2-8-4 16,3 2 0-16,1 0-1 15,2 0-2-15,1-2 0 0,4 1 1 16,-1-4-1-16,0-4-1 16,2-5 0-16,-1-4-2 15,-2-2 0-15,-13 4 0 16,20-25 0-16,-14 7 0 16,-1-1 1-16,-3-1 2 15,-2 0 2-15,0 4 4 16,0 0-1-16,0 16 2 15,3-16 0-15,-3 16 0 16,0 0-1-16,20 11-2 16,-20-11-1-16,23 22-1 15,-7-7 0-15,4-4-1 16,0 1 2-16,3-2-1 0,-2-2 0 16,2-5 0-16,-2-4 1 15,0-5-1-15,-4-4-2 16,-3-2 1-16,-2-5-2 15,-3-5 0-15,-5 1-1 16,-3-4 1-16,-4 2 1 16,-2 6 0-16,-3 1 4 15,8 16-1-15,-21-17 3 16,2 18-2-16,2 6 2 16,-1 5-2-16,5 5 0 15,-1 1-1-15,7 3-1 16,-2 2-1-16,8 0-1 15,4 0 3-15,4-1-3 0,3-3 2 16,0-3-1-16,3-5 1 16,-13-11-1-16,26 12 2 15,-12-14-1-15,1-3 0 16,-1-6 0-16,1-2-1 16,0-5 2-16,0-1-1 15,-2-1 0-15,-3 1 1 16,0 2 1-16,-4 4-1 15,-6 13 2-15,9-16 0 16,-9 16-1-16,0 0-1 16,5 19 1-16,-2-4-2 15,2 4 0-15,0 1 0 0,3 2-1 16,0 1 1-16,1-1-3 16,2-3 3-16,2-4 1 15,-13-15-1-15,25 19 2 16,-25-19-2-16,23 7 1 15,-10-11-1-15,1-5 2 16,-14 9-2-16,25-27 0 16,-14 10 0-16,1-1-2 15,1 4 3-15,-1 0-1 16,-12 14 0-16,15-21 1 16,-15 21 0-16,0 0 0 15,15 5-1-15,-14 8 0 0,2 1-1 16,-1 2 0-16,0 3 0 15,1-1-1-15,0 0 1 16,2-2-1-16,-5-16 0 16,10 17 1-1,-10-17 1-15,13 1-1 0,-13-1 1 16,17-17-1-16,-7 4 1 16,2-4 1-16,2 1 0 15,0-3 1-15,2 2-1 16,-1 2 1-16,1 5 0 15,-2 6 1-15,2 4 0 16,-3 6-2-16,0 5 0 16,0 2 0-16,0 3-3 0,1 1 0 15,-1-2-1-15,5-4-1 16,-3-3-4 0,4-5-4-16,-4-8-5 15,2-2-8-15,-5-9-8 0,2-1-35 16,-14-11-20-16,-3 0-3 15,-14-10 2-15</inkml:trace>
  <inkml:trace contextRef="#ctx0" brushRef="#br2" timeOffset="583884.6927">20751 8895 104 0,'-26'3'102'0,"9"1"-6"16,17-4-10 0,-8-27-80-16,22 18-25 0,3 1-7 15,8 8-8-15,-4-3-22 16,8 13-33-16,-4-1 1 16,2 5 7-16</inkml:trace>
  <inkml:trace contextRef="#ctx0" brushRef="#br2" timeOffset="584062.1389">21027 8732 77 0,'13'-21'98'16,"-1"-5"-5"-16,5 5-5 16,-4 8-56-16,1-7-31 0,5 4-10 15,0 6-10-15,2 17-9 16,-10 12-29-16,-4 23-31 15,-20 8 2-15,-10 14-3 16</inkml:trace>
  <inkml:trace contextRef="#ctx0" brushRef="#br2" timeOffset="592503.5956">11673 9091 7 0,'0'0'86'0,"1"-14"-1"16,-1 14-2-16,0 0-58 16,0 0-9-16,-13-9-2 15,13 9-5-15,-14 10-4 16,14-10-4-16,-23 31 0 16,11-4 1-16,2 9-2 15,-1 10 1-15,2 11 3 16,3 9-1-16,3 8 4 15,3 5 3-15,2-1-2 16,2 1 1-16,3-1-1 16,5-4 2-16,1-4-6 15,1-8 5-15,4-5-7 16,2-7 0-16,3-6 0 0,0-5 0 16,-1-8 0-16,-2-3-1 15,-3-7 2-15,-1-5 0 16,-16-16 0-16,22 20 1 15,-22-20 0-15,0 0 0 16,13 9-1-16,-13-9 0 16,0 0-7-16,0 0-11 15,0 0-26-15,0 0-50 16,0 0-2-16,0 0-5 16,0 0-2-16</inkml:trace>
  <inkml:trace contextRef="#ctx0" brushRef="#br2" timeOffset="593652.4143">12956 8937 89 0,'0'0'91'0,"-10"14"-3"0,10-14-36 16,0 0-34-16,0 0-7 16,0 0 0-16,0 0-5 15,0 0-1-15,0 0-4 16,13 15 1-16,-13-15-2 16,14 13 3-16,-14-13-3 15,20 24-2-15,-7-9 3 16,2 4 1-16,1 2-1 15,-1 8 1-15,1 6-1 16,2 7 0-16,-1 2 0 0,0 10-1 16,-2 2 6-1,-1 9-5-15,-4 4 4 16,-3 0 1-16,-5 4-1 16,-8-1 2-16,-7 4-1 0,-4 1 4 15,-5 2-9-15,-5 0 10 16,-5-1-8-16,-3 2 3 15,2-8-1-15,1-6 1 16,4-8-3-16,0-8 1 16,4-11-1-16,3-8-5 15,6-13-6-15,0-8-9 16,15-10-14-16,-14-1-24 16,14 1-36-16,5-14-1 15,-5 14-4-15,15-24 17 16</inkml:trace>
  <inkml:trace contextRef="#ctx0" brushRef="#br3" timeOffset="606922.8183">13745 10308 18 0,'0'0'73'16,"0"0"1"-16,0 0-5 16,0 0-47-16,0 0-16 15,0 0 1-15,-3-16 0 0,3 16 3 16,0 0-3-16,0 0 1 16,0 0 2-16,0 0-1 15,0 0-1-15,0 0-1 16,0 0-2-16,15-4-2 15,-15 4-2-15,15-5 0 16,-15 5 0-16,22 5-2 16,-22-5 0-16,25-2 0 15,-25 2 2-15,24-1 0 16,-9-1 0-16,0 2-1 16,3-4 0-16,-1 2 1 15,3 1 1-15,0 0 0 0,3-1 0 16,1 1 0-16,0-4 2 15,1 2-2-15,-1-1 3 16,4-2-3 0,-2 1 2-16,0-3-2 0,-1 1 1 15,1 1-1-15,0 1-1 16,0-1 3-16,0 0-3 16,-1 2 2-16,2-1-3 15,1 0 1-15,-1-1-1 16,1-1 2-16,-2-1-2 15,0 1-2-15,-2-3 4 16,2 4-2-16,-3-1 3 16,-1 0-2-16,1 1 2 0,-2 0-2 15,4 4 2-15,0-3-1 16,2 4-1-16,0-4 1 16,2 3-3-1,0-1 2-15,1 1 0 0,2 2 1 16,0-1-2-16,0-1 1 15,-1-1 0-15,1 2 0 16,0-6 1-16,1 2-1 16,-1-2 0-16,-1 0-2 15,1-2 1-15,-1 1 1 16,-1 0-1-16,0 0 0 16,-1 2 1-16,0-3 0 0,-2 2-1 15,1 1 1 1,-4-1 0-16,2 4 0 0,-1-1 0 15,-4 1 0 1,1 2-1-16,1-1 2 0,2 1-3 16,1 1 3-16,1 0-2 15,3-2 0-15,1 1 1 16,3 1-1-16,2-2 1 16,2 1-1-16,-2 1 2 15,0-1-2-15,1-1-1 16,0-2 1-16,3 2-1 15,-1-2 1-15,0 0-1 16,0 1 1-16,-2-3-1 0,2 3 1 16,-1-3 2-1,-1 3-1-15,-6-1 0 16,-1 4 2-16,-1-3-2 16,0 0 0-16,-1 0 2 0,1 1-2 15,-1 0 0-15,1 1-1 16,1-2 1-16,0 0 0 15,0-1-1-15,-1 1 1 16,2 0-2-16,-2 0 3 16,-1 0-2-16,0 2 2 15,-1-2-2-15,3 1 0 16,-1-2 0-16,2 1 0 16,-2-1 0-16,-1 1-1 15,0-3 0-15,1 0 0 16,-3 2 1-16,-2-2 0 15,-1 5 1-15,-1-4-1 0,1 4 1 16,-3 0-2-16,2 2 3 16,-3 2-2-16,-2 0 2 15,-1 1-1-15,2-2-1 16,-2 0 0-16,2 3 0 16,-1-2 2-16,2 0-3 15,1-3 2-15,2-2 0 16,2 1 0-16,-1-1-1 15,2 2 0-15,-1 0 0 16,2-1 0-16,-1-2 1 16,1 3-2-16,0 0 0 15,0 0 0-15,4 3 1 16,-1-3 1-16,0 0-1 0,1-2-1 16,-1 2 0-16,0 2 1 15,-2-4-1-15,1 1 2 16,-2-2-1-16,-2 3 0 15,2 0-1-15,0-1 2 16,-1 2-1-16,0-2-1 16,1-4 4-16,-1 4-4 15,1-1 1-15,0-1-2 16,1 1 4-16,-1 0-2 16,0-1 0-16,0 2-1 15,2 1-2-15,-1 0 4 16,2-3-2-16,-2 4 2 0,1-4-3 15,-1 1 2-15,2-3-1 16,1 1 2-16,-2 0 0 16,2-1-1-16,-3 4-1 15,4-3 0-15,-4 2 2 16,3 1-1-16,-4 1 0 16,2-2-2-16,-1 2 2 15,2-4-2-15,0 0 3 16,0 1-1-16,1-3-1 15,-1 2 1-15,3-4 1 16,1 4 0-16,3-5-2 16,0 2 2-16,0-2-1 15,3 1 0-15,3-1-1 0,1-2 0 16,-1 1 0-16,0-1 0 16,3 1-2-16,-1 2 2 15,0 0 0-15,0 0 1 16,0-1 2-16,-1 2-3 15,0 0 1-15,1-1-1 16,-3 3 5-16,0-1-8 16,2-1 0-16,0 2 4 15,1-5-4-15,-1 0 0 16,2 2 0-16,-4-3-1 16,3 1 2-16,-2 0 2 15,1 2 2-15,-1-4-6 0,-3 8 3 16,1-2 2-16,-5 2-1 15,2-1 1-15,-2 2 1 16,-2 1-2-16,-4-1 1 16,-2 0 1-16,2 0 0 15,-3 1 0-15,2 1 0 16,-2 0-1-16,0-1 0 16,1 1 0-16,-1 1 1 15,1 0-1-15,-1 1-1 16,2-1 1-16,-2 2 0 15,0 0 0-15,0 0 0 16,-2 1 0-16,1-2 1 16,-1-1-2-16,1 2 2 0,-1-2-1 15,1 0 0-15,-2 0 0 16,4-2 0-16,-2 1 1 16,1-1-1-1,0 4 1-15,-3-2-1 0,1 0 1 16,-1-2-1-16,1 2 1 15,-4 0-1-15,0 2 1 16,-3-2-1-16,1-2-1 16,-3 2 3-16,0 2-2 15,-1 1 0-15,1-3 0 16,-1 1 1-16,1 1-1 16,0-2 1-16,1 0 0 0,2 0-2 15,0-3 2-15,1 1 0 16,-2 1 0-1,-1-2-1-15,-1 1 1 16,-1 1-1-16,1 0 1 0,-15 1 0 16,20-3-1-16,-20 3 0 15,19-3 0-15,-19 3 0 16,13-2 0-16,-13 2-4 16,0 0-10-16,15 2-24 15,-15-2-52-15,0 0-2 16,-26-3-8-16,9-4 16 15</inkml:trace>
  <inkml:trace contextRef="#ctx0" brushRef="#br3" timeOffset="630100.078">15549 10276 37 0,'0'0'70'0,"0"0"3"15,-2-13-4 1,2 13-40-16,-9-16-10 0,9 16 1 16,-15-13-8-16,15 13-3 15,-15-8-5-15,15 8 0 16,-16-3 0-16,16 3-1 16,0 0 0-16,-14 3 1 15,14-3 2-15,0 0 2 16,-12 23 2-16,8-6-1 15,0 2-1-15,-1 7-1 16,0 2 1-16,-1 7-2 16,-1 7-3-16,-1 0 0 0,3 4-2 15,-3 0 3 1,3 3-4-16,-1 0 3 16,3-1-1-16,1-3-1 0,7-6 0 15,1-6 1-15,5-6 0 16,2-4-2-16,6-8 1 15,1-7-5-15,6 1-11 16,0-10-18-16,12 2-51 16,-10-4-1-16,6 0-7 15,-6-4-2-15</inkml:trace>
  <inkml:trace contextRef="#ctx0" brushRef="#br3" timeOffset="632115.6312">15986 10534 95 0,'0'0'86'16,"21"0"-6"-16,-21 0-7 16,3-13-63-16,-3 13-21 15,0 0-2-15,0 0 3 16,-6-13 3-16,6 13 3 16,-18 0 6-16,18 0 8 15,-20 12 5-15,7-5 3 16,13-7 0-16,-18 26-3 15,12-7-2-15,1 2-3 16,2 4-2-16,0 2-4 0,3 2 0 16,1 2-2-16,4-1-2 15,-1-1-1-15,5-3 2 16,1-5-4-16,0-3 3 16,6-3-3-16,0-6 2 15,2-5 1-15,1-5 1 16,0-3 0-16,0-6-1 15,-1-5 1-15,1-4-2 16,-6-1 4-16,2-1-2 16,-2-1-1-16,-3 2 0 15,-2 1 2-15,-2 6-2 16,-6 13-1-16,9-13 1 0,-9 13 0 16,0 0 0-16,11 19 0 15,-5-2 1-15,-2 2-2 16,2 1 2-16,0 2-1 15,3-4 0-15,1-3 1 16,-10-15-1-16,21 17 1 16,-8-17-3-16,6-4 3 15,-2-6-2-15,4-3 2 16,-4-3-1-16,-3 0 1 16,-4 2 0-16,-2-2-1 15,-8 1 3-15,-9 2-1 16,9 13 1-16,-26-23-3 15,9 15 0-15,-4-1-3 0,3 0-5 16,2 3-12-16,-1-2-28 16,17 8-37-16,-24-10-3 15,24 10 0-15,-20-15-1 16</inkml:trace>
  <inkml:trace contextRef="#ctx0" brushRef="#br3" timeOffset="632324.2786">16289 10247 109 0,'0'0'102'16,"0"0"-7"-16,11 13-15 15,-11-13-53-15,-1 19-69 16,-5 0-42-16,2 20-5 15,-9 0 1-15,1 11-4 16</inkml:trace>
  <inkml:trace contextRef="#ctx0" brushRef="#br3" timeOffset="636787.6298">16869 10657 69 0,'6'13'81'16,"-6"-13"-1"-16,0 0-5 16,0 0-50-16,0 0-16 15,0 0-4-15,0 0-2 16,0 0-1-16,-15-6-3 15,15 6 2-15,0 0 2 0,-10-20 1 16,6 3 4-16,1 1 0 16,-2-3 1-16,4 0 1 15,-2-4 0-15,2 3-2 16,-1-2 1-16,1 5-4 16,1 17 1-16,-3-23 0 15,3 23-2-15,0 0-3 16,0 0 0-16,0 0-1 15,0 0 0-15,-3 16 3 16,4 0-4-16,1 4 0 16,2 3 1-16,1 1 1 15,0 4-3-15,1-1 2 0,3-4-1 16,-1-2 1-16,3-4 0 16,-1-4 0-16,-10-13-1 15,17 14-2-15,-17-14 3 16,17-5-2-16,-17 5 2 15,15-18 0-15,-7 4 1 16,-2-5 0-16,1-1 1 16,2-2 2-16,-3-1 0 15,1 3 0 1,0 3-1-16,0-1-1 0,-7 18-1 16,12-21 3-16,-12 21-2 15,0 0-2-15,14-5 2 16,-14 5-1-16,12 15-1 0,-6-1-2 15,2 1 1-15,1 3-2 16,0 3 0-16,1-1 1 16,-2-1-2-1,0-4 5-15,-8-15-1 0,13 21 2 16,-13-21-1-16,0 0 2 16,13 2-1-16,-13-2 0 15,10-21 0-15,-3 5-2 16,-1-3-1-16,1-1 1 15,3-2 1-15,-1 4-2 16,-2 3 3-16,-7 15 0 16,14-13-1-16,-14 13 1 0,13 12 1 15,-7 4 0-15,0 1-2 16,1 2 0 0,2-2-2-16,2 0 3 15,1-2-4-15,1-4 2 0,0-4-1 16,0-4-1-16,-13-3 3 15,21 0-2-15,-21 0 3 16,16-1-3-16,-16 1 4 16,0 0-1-16,0 0 0 15,0 0 2-15,0 0-3 16,0 0 0-16,15-7-8 16,-15 7-7-16,13-19-15 15,-3-7-18-15,11-3-15 0,0-8-1 16,6-2 22-1,2-3 13-15,-2 4 19 16,1 2 12-16,-7 6 22 16,1 14 17-16,-12 3 20 0,-10 13-2 15,13-6-19-15,-13 6-13 16,0 13-10-16,0-13-8 16,-16 20-5-16,3-8-4 15,0 0-5-15,-3 1 4 16,0 0-4-16,1-2 2 15,0-1-2-15,15-10 5 16,-21 16-4-16,21-16 5 0,0 0-2 16,-12 13 1-1,12-13 0-15,0 0 0 16,6 17 1-16,-6-17-3 16,3 18 3-16,-3-18-3 0,4 20 3 15,-4-20-1-15,4 20 0 16,-4-20 0-16,5 14-1 15,-5-14 1-15,0 0-1 16,18 3 1-16,-18-3-2 16,21-11 1-16,-21 11 0 15,23-20 0-15,-23 20-1 16,21-23 1-16,-21 23-1 16,18-24-1-16,-11 11 2 15,-7 13 0-15,14-21 0 16,-14 21-1-16,16-20 3 15,-16 20 0-15,13-16 0 16,-13 16 0-16,0 0-1 0,15-6-1 16,-15 6 2-16,0 0 0 15,0 0-3-15,5 13 2 16,-5-13-1-16,6 17 3 16,-6-17-2-16,12 23 2 15,-12-23-1-15,13 25 1 16,-13-25 0-16,13 20-2 15,-13-20 1-15,14 15-2 16,-14-15 1-16,0 0 0 16,17 5-1-16,-17-5-5 15,0 0 2-15,16-21 0 16,-9 6-1-16,1-1 1 16,-1-2 0-16,0 0 0 0,0 0 4 15,-1 3 4-15,-6 15-2 16,10-19-1-16,-10 19 4 15,0 0-4-15,0 0 1 16,13 0-2-16,-13 0-4 16,12 18 0-16,-12-18 0 15,16 20 1-15,-16-20-2 16,17 23 3-16,-17-23-3 16,19 22 4-16,-19-22-1 15,18 14 4-15,-18-14-3 16,15 4 3-16,-15-4-3 15,17-10-1-15,-7-3-1 0,3-7-3 16,0-4 2-16,2-4-3 16,-1 1 3-16,1-2 0 15,-3 4 3-15,0 2 2 16,-2 6 1-16,-10 17 3 16,0 0-2-16,15-4 1 15,-11 17-1-15,-1 7-1 16,1 1-1-16,2 3-3 15,0-1 0-15,2 1 2 16,4-2-5-16,1-5-3 16,3-7 2-16,0-5-4 15,5-4-3-15,1-7-6 0,2-1-3 16,-2-12-7-16,4 2-6 16,-4-12-15-16,2 5-31 15,-7-11-3-15,2 3 1 16,-10-4 19-1</inkml:trace>
  <inkml:trace contextRef="#ctx0" brushRef="#br3" timeOffset="637121.771">17372 10198 170 0,'-16'17'99'16,"-1"-12"-7"-16,17-5-9 15,0 0-73-15,-13-12-7 16,13 12-3-16,9-21-3 15,-9 21-2-15,16-25-4 16,-16 25-1-16,18-22-5 16,-18 22-8-16,18-4-9 0,-5 18-51 15,-13-14-1-15,17 19 1 16,-17-19 0 0</inkml:trace>
  <inkml:trace contextRef="#ctx0" brushRef="#br3" timeOffset="637451.0135">17688 10109 187 0,'23'0'92'0,"-23"0"-8"16,0 0-26-16,0 0-52 16,0 0-5-16,8-13-2 15,-8 13 1-15,0 0-3 16,0 0 1-16,0 0 2 15,0 0 2-15,17 5 0 16,-17-5 0-16,17 8-3 16,-17-8 3-16,22 1-1 0,-22-1 0 15,24-11 1-15,-24 11 0 16,25-25-2-16,-14 8 0 16,1-2-1-16,-3-1-6 15,-1 2-5-15,-2 1-7 16,-6 17-20-16,4-22-45 15,-4 22-3-15,0 0 0 16,15-14-2-16</inkml:trace>
  <inkml:trace contextRef="#ctx0" brushRef="#br3" timeOffset="638268.8078">18866 10200 80 0,'0'0'86'0,"0"0"-5"16,0 0-2-16,0 0-65 0,0 0-4 16,-28-16-1-16,7 10 0 15,-2-1 0-15,-3 2-2 16,-3 2-1-16,-2 6 3 16,0 2-4-16,-1 5 0 15,-1 7 2-15,2 8-1 16,0 8-1-16,3 3-1 15,1 0 3-15,5 0-5 16,5-1-1-16,4-6-3 16,6-5-2-16,4-7 2 15,3-17-1-15,0 0 1 16,23 8-1-16,-7-19 0 0,3-2 1 16,1-5 1-16,3-2 2 15,0-1 1-15,-1 4-1 16,-1 4-1-16,-1 9 3 15,2 8 2-15,-5 8-1 16,5 11-1-16,1 8 0 16,0 4-3-16,3 4 1 15,0 3 0-15,0-3-2 16,-1 0 1-16,-1 0-1 16,-5-2 2-16,-6 2-3 15,-6-1 0-15,-3 2-2 16,-5-4 1-16,-6 0-2 0,-3-3 3 15,-5-4 1-15,1-4 1 16,-4-11 1-16,1-8 2 16,3-9 2-16,-1-8-2 15,2-14 2-15,5-11-2 16,0-12-2-16,7-9-2 16,4-7 1-16,6-2-3 15,4-3 0-15,1 1 1 16,8 7-1-16,-1 11 1 15,2 9-1-15,-1 12 2 16,1 13-2-16,-7 3 2 16,0 13 0-16,-2 5 0 15,-14-5-5-15,19 17-10 0,-6-4-10 16,-13-13-53-16,0 0-5 16,16-3-7-16,-16 3 1 15</inkml:trace>
  <inkml:trace contextRef="#ctx0" brushRef="#br3" timeOffset="638447.7299">18997 10227 147 0,'0'0'88'16,"0"0"-15"-16,0 0-53 16,0-29-93-16,3 10-16 15,-5-2-8-15</inkml:trace>
  <inkml:trace contextRef="#ctx0" brushRef="#br3" timeOffset="639103.6945">19196 10243 105 0,'17'10'90'0,"2"0"-1"16,-19-10-5-16,15-7-66 15,-15 7-16-15,0 0-4 16,0 0 1-16,0 0-1 15,-21-5 2-15,21 5 1 16,-20 5 3-16,20-5 1 16,-16 6-2-16,16-6 2 0,0 0-1 15,-7 14 0-15,7-14-1 16,-7 25 0-16,3-8-1 16,-2 3-1-1,-1 2 3-15,1-1-1 0,0 0-1 16,3-3-2-16,3-18 0 15,7 20-6-15,-7-20 7 16,23-10-6-16,-4-4 0 16,3-5-1-16,2-4 4 15,2-3 2-15,-1-1 1 16,-2 1 6-16,-1 0-6 16,-2 8 6-16,-7 3-1 15,-13 15 0-15,17-16 0 16,-17 16-2-16,0 0 0 0,0 0-1 15,13 17-1 1,-13-17-1-16,6 25-2 16,-6-25 1-16,8 24-2 0,-2-11 1 15,-6-13 0-15,12 19 0 16,-12-19 1-16,14 7-1 16,-14-7 1-16,13-3 0 15,-13 3 1-15,0 0 0 16,16-16-1-16,-16 16 1 15,7-16 0-15,-7 16 1 16,6-18 0-16,-6 18-1 16,3-15 0-16,-3 15 0 15,0 0-3-15,0 0 1 16,0 0-1-16,0 0 0 16,16 9 1-16,-16-9 0 0,13 17-4 15,-13-17-2-15,24 18-1 16,-9-11 0-16,5 0-6 15,-3-10-10-15,5 3-18 16,-8-14-48-16,5 1 4 16,-7-9-2-16,-1 0 14 15</inkml:trace>
  <inkml:trace contextRef="#ctx0" brushRef="#br3" timeOffset="639283.9316">19642 9974 163 0,'-13'3'101'0,"13"-3"-16"0,0 0-21 16,0 0-143-16,0 0-13 15,-3-18-7-15,-3 5-2 16</inkml:trace>
  <inkml:trace contextRef="#ctx0" brushRef="#br3" timeOffset="639487.0936">19133 10087 108 0,'-19'12'96'0,"2"-12"-2"16,17 0-2-16,-12-16-61 15,11-3-27-15,5 0-3 16,0 3-1-16,2 3 1 15,-6 13-1-15,11-14 1 16,-11 14-4-16,11 17-8 16,-9 2-17-16,4 18-56 15,-12 4-5-15,-2 11-4 16,-14-2 0-16</inkml:trace>
  <inkml:trace contextRef="#ctx0" brushRef="#br3" timeOffset="639948.4422">20199 9702 6 0,'0'0'36'15,"0"0"-33"1,0 0-19-16,0 0-12 0</inkml:trace>
  <inkml:trace contextRef="#ctx0" brushRef="#br3" timeOffset="640269.4766">20114 9696 89 0,'0'0'83'16,"-18"4"5"-16,18-4-23 15,0 0-28-15,0 0-13 16,0 0-5-16,0 0-6 15,0 0-4-15,0 0-2 16,0 0-2-16,0 0-1 16,15 2-4-16,-15-2 1 0,21 4 1 15,-21-4 0-15,26 6-1 16,-10-2 1 0,2 3 0-16,-1 2 1 15,0 4-1-15,1 4 0 0,-1 4 0 16,0 2-1-16,-2 3 0 15,-4 4 0-15,-1 9-2 16,-4 3 0-16,-7 8-1 16,-8 4-2-16,-7 9-10 15,-11 5-20-15,-5 13-57 16,-23-5-2-16,-6-2-4 16,-16-15-4-16</inkml:trace>
  <inkml:trace contextRef="#ctx0" brushRef="#br3" timeOffset="656209.2053">4998 11000 136 0,'0'0'94'0,"-13"2"-2"16,13-2-30-16,0 0-50 15,0 0-5-15,15 3-4 16,-15-3-1-16,11 20 0 16,-2-4 0-16,1 5 0 15,0 5 1-15,0 2 1 16,3 3-3-16,-1 3 4 15,1-1-4-15,-5-4 2 16,3 1-3-16,-3-5 3 16,-1-2-3-16,1-3 0 15,-3-1-2-15,1-6-1 0,-6-13-3 16,12 18-2-16,-12-18-4 16,0 0 1-16,0 0-3 15,0 0-1-15,0 0 0 16,-3-20 0-16,-4-3 3 15,1-3 1-15,2-6 13 16,-2 1 0-16,3-3 8 16,-1 3 0-16,2 6 9 15,1 3-4-15,2 10 7 16,-1 12-4-16,0 0-5 16,-1-13-4-16,1 13-3 15,0 0 0-15,0 0-4 16,13 10 0-16,-13-10-4 0,21 13 3 15,-5-3-1-15,3 1 3 16,4 5-2 0,3 4 2-16,0 5-4 15,0-2 4-15,0 1-2 0,-3 0 3 16,0-3-6-16,-3-3 3 16,-5-6-3-16,-2-7 4 15,-13-5-2-15,18-6 0 16,-16-7 0-16,-4-7 0 15,-3-6 4-15,-4-6-5 16,-3-1 4-16,-2-6-4 16,-3-1 4-16,1-4-3 0,4 5 5 15,1 0-5-15,4 5 2 16,2 5-1 0,5 6 1-16,2 6-3 15,2 4 2-15,-4 13-5 0,0 0-4 16,0 0-8-16,0 0-8 15,14 8-17-15,-14-8-38 16,5 19-12-16,-5-19-4 16,11 20 5-16</inkml:trace>
  <inkml:trace contextRef="#ctx0" brushRef="#br3" timeOffset="656530.9319">5655 10839 96 0,'13'-12'91'0,"1"6"-1"0,-14 6-6 16,6-14-61 0,-6 14-9-16,0 0-4 0,0 0-3 15,0 0-4-15,-1 13-3 16,-4 1 0-16,1 7 4 16,1 5-3-16,0 2 1 15,2 7 1-15,1 1 1 16,0 2-1-16,0-1 0 15,0 2 1-15,-2 0 0 16,-2 1-3-16,-2-2 3 16,-2 1-6-16,-1-4 3 0,-1-1-7 15,3-5 1 1,1-4-12-16,1-5-8 0,5-20-15 16,0 27-41-16,0-27-10 15,0 0 0-15,0 0 4 16</inkml:trace>
  <inkml:trace contextRef="#ctx0" brushRef="#br3" timeOffset="656993.4091">5876 11184 37 0,'23'-11'79'16,"-9"4"-4"-16,2 6 2 15,-16 1-52-15,0 0-15 0,14-5 1 16,-14 5-2-1,0 0-3-15,0 0 0 16,0 0-2-16,0 0 1 0,0 0-1 16,0 0 0-16,0 0-3 15,15-2 0-15,-15 2 1 16,0 0 1-16,9-18 0 16,-9 18 0-16,0 0 1 15,0-17 1-15,0 17-1 16,-8-13 0-16,8 13 1 15,-14-10-2-15,14 10 2 16,-17-4-1-16,17 4 1 16,-22 4-2-16,22-4 0 15,-23 24 1-15,11-6 1 16,2 6-2-16,-1 5 1 0,2-1-3 16,5 0 4-16,1 0-4 15,6-5 5 1,5-3-6-16,7-4 1 0,6-7-1 15,7-5 3-15,2-1-5 16,3-3-2-16,0-3-8 16,2 1-15-16,-9-9-63 15,4 1-4-15,-11-10-5 16,-4-9-6-16</inkml:trace>
  <inkml:trace contextRef="#ctx0" brushRef="#br3" timeOffset="658203.3805">5499 11713 12 0,'-13'6'74'0,"-1"-9"1"15,14 3-17-15,-21-9-31 16,21 9 1-16,-17-11 1 15,17 11 0-15,0 0-5 16,-10-13-3-16,10 13-3 16,0 0-4-16,0 0-4 15,0 0-4-15,0 0-1 0,0 0-3 16,20-18 1 0,-4 11-2-16,1 1 0 0,6-2-2 15,5 1 3-15,1-1-2 16,3 1 0-1,2 0 0-15,-2 3 0 0,1-2 0 16,2 2 0-16,1 1 1 16,0-3-2-16,0 0 2 15,0 0 0-15,-4 2-1 16,-2 0-1-16,-4 1 0 16,-4 1 2-16,-5 1-1 15,-17 1 0-15,20 1-1 16,-20-1-3-16,0 0-9 15,0 0-14-15,0 0-35 16,9 16-29-16,-9-16-2 0,0 0-5 16</inkml:trace>
  <inkml:trace contextRef="#ctx0" brushRef="#br3" timeOffset="658476.3192">6340 11058 121 0,'18'3'100'0,"-3"4"-1"15,-15-7-6-15,0 0-77 16,0 0-17-16,-2 15-10 15,2-15-15-15,0 0-26 16,-8 21-35-16,8-21-8 16,-8 16 4-16,8-16 26 15</inkml:trace>
  <inkml:trace contextRef="#ctx0" brushRef="#br3" timeOffset="658629.3234">6373 11338 157 0,'0'0'106'16,"19"19"-15"-16,-19-19-40 16,0 0-134-16,0 0-18 15,-23-12-7-15,-1 4-4 16</inkml:trace>
  <inkml:trace contextRef="#ctx0" brushRef="#br3" timeOffset="670499.1678">6902 10995 7 0,'0'0'74'0,"0"0"-2"16,0 0-20-16,-2-15-16 15,2 15-11-15,0 0-7 16,0 0-5-16,0 0-4 16,0 0-5-16,0 0-1 15,0 0-2-15,0 0-1 16,0 0 2-16,14 22-3 16,-6-9 2-16,-3 3-1 15,4 2 2-15,-2 3-1 0,3 2 3 16,-2 4 2-1,2 6-3-15,-3 6 3 16,3 5-4-16,0 2 5 16,3 6-7-16,0 4 7 0,-1 4-8 15,2 3 1-15,-1-6-1 16,3 0 2-16,-4-7-1 16,1-2 0-16,-3-9-1 15,-3-8-5-15,-3-10 1 16,-4-21 0-16,0 0 0 15,0 0-2-15,-19-39 3 16,2-5-2-16,-5-6 3 0,-1-9 3 16,-1-3 1-1,-2-6 1-15,4 0 2 16,5 3-2-16,5 6 4 16,5 3-3-16,9 2 3 0,5 5-4 15,7 3 4-15,5 4-5 16,6 8 3-16,0 3-2 15,3 8-2-15,-2 9 1 16,-3 8 0-16,-4 6 1 16,-6 10-1-16,-6 6 0 15,-7 4 1-15,-7 3-2 16,-6 2 2-16,0-2-3 16,-3-3 3-16,0-4-2 15,0-7 0-15,2-7 1 16,14-2-1-16,-18-8 1 15,18 8 1-15,-5-26 1 16,5 10-2-16,2 1 2 0,3 1-1 16,-5 14-1-16,19-17 2 15,-2 14-1-15,3 6 0 16,3 4-1-16,5 2-2 16,0-1 1-16,4 2-1 15,1-4 1-15,1-4-1 16,-4-8 0-16,-3-6-1 15,2-6 3-15,-6-7 0 16,-3-7-1-16,-4-4-1 16,-7-4 1-16,-5-2-1 15,-4 0 2-15,-4 0-1 16,-8 5 0-16,-1 5 1 0,-4 3 0 16,3 7 1-16,-2 5 0 15,1 7 0-15,15 10 0 16,-21-10-1-16,21 10-1 15,-15 3-1-15,15-3 0 16,-5 19 0-16,3-4 0 16,4 6 0-16,-1 8 1 15,3 5 1-15,1 4 3 16,0 5-2-16,3-1 3 16,0 0-1-16,4 0-1 15,-2-5 0-15,0-5-3 16,-1-8 1-16,1-5-2 15,0-5 1-15,-10-14-3 0,17 15 1 16,-17-15 1-16,15-4 1 16,-15 4 0-16,17-22-1 15,-6 8 2-15,0-4 0 16,0-1 1-16,1 4 0 16,1 0 0-16,1 4-2 15,0 5 2-15,2 6-2 16,2 6-1-16,-1 5 2 15,3 2-2-15,0 3 0 16,2 0-1-16,1-2 2 16,0-1-2-16,0-3 2 15,2-5 0-15,-2-2 0 0,-1-5 0 16,-2-2-1-16,-1-2 2 16,-5-1 0-16,-1-3 0 15,-3-3-2-15,-10 13 0 16,12-26-1-16,-10 13 1 15,0-2 0-15,-4 1 1 16,2 14 1-16,-2-19-1 16,2 19 4-16,0 0-2 15,0 0 1-15,-15 2-1 16,15-2 1-16,-11 21-3 16,5-6 0-16,-1-1 0 15,2 3-1-15,1 1 2 16,1-1-1-16,3-1 0 0,2-3-1 15,2 1 1-15,-4-14 1 16,11 15-1-16,-11-15-1 16,16 7 0-1,-16-7 0-15,18-4 0 0,-18 4 2 16,14-18-2-16,-8 5 1 16,0 0 0-16,-2-1 2 15,0 1 0-15,-4 13 0 16,6-19-1-16,-6 19 0 15,0 0 1-15,0 0-1 16,13-3 1-16,-13 3-4 16,11 16 3-16,-11-16-1 0,15 23 2 15,-15-23-1 1,14 25 0-16,-14-25-1 16,15 21 0-16,-15-21 2 15,14 11-2-15,-14-11 1 0,0 0-2 16,15-3 2-16,-15 3-1 15,10-22 1-15,-6 9-1 16,0 0 0-16,1 0 0 16,-1 0 1-16,-4 13-1 15,7-20-1-15,-7 20 1 16,0 0-2-16,13 4 1 16,-13-4 1-16,9 15-2 15,-9-15 0-15,9 18 0 0,-9-18 2 16,8 15-1-1,-8-15 1-15,0 0-1 16,0 0 1-16,13 1-2 16,-13-1 3-16,10-20-1 0,-1 3-1 15,3-3 2-15,3-5-2 16,3 2 2-16,5-4-1 16,4 3 2-16,2 3-1 15,3 5 0-15,0 6-2 16,-2 5-5-16,-1 8-2 15,-2 3-5-15,-7 6-3 16,-1 6-5-16,-12 0 0 0,-1 5-6 16,-12-2-4-1,-2 5-20-15,-17-5-29 16,2 2 4-16,-9-9 6 16</inkml:trace>
  <inkml:trace contextRef="#ctx0" brushRef="#br3" timeOffset="670740.7769">7637 10575 112 0,'15'4'104'0,"-15"-4"-11"15,26 1-15-15,-26-1-85 16,23-5-19-16,-4 0-4 0,-4 1-3 16,4 8-3-16,-3-1-19 15,6 12-26-15,-6 2 8 16,1 9 28-16</inkml:trace>
  <inkml:trace contextRef="#ctx0" brushRef="#br3" timeOffset="672419.671">8737 10947 89 0,'0'0'95'15,"10"14"-5"-15,-10-14-3 16,14 12-77-16,-14-12-12 16,0 0-2-16,16 13 0 15,-16-13-1-15,20 11-1 0,-20-11 4 16,26 5 2-16,-10-11 2 16,2-6 0-16,-1-8 2 15,-1-6 0 1,-3-8 1-16,0-4 1 0,-6-4-2 15,-3-1-1-15,-5-2-1 16,-4 3-1-16,-3 3 0 16,-2 3-2-16,-2 8 0 15,-1 3 0-15,2 8 0 16,1 4 1-16,10 13-1 16,0 0-1-16,-16-2 4 15,16 2-2-15,-2 23 2 16,4-4-2-16,1 4 1 0,1 5 1 15,0 2 0-15,2 6 1 16,1 2-1 0,2 0 0-16,0 3-1 15,1-4 1-15,0-2-1 0,1-5 0 16,2-5-1-16,-1-8 0 16,2-5-4-16,-1-8 4 15,0-10-2-15,-13 6 0 16,25-27 0-16,-15 4 0 15,0-5 3-15,-4-1-1 16,-1-2 3-16,0 5-1 16,-2 3 2-16,-2 5-1 0,-1 4 1 15,0 14-1-15,0 0-3 16,0 0 2 0,0 0-2-16,10 14 0 15,-5-1-3-15,-5-13 3 0,15 29-2 16,-3-16 0-16,1 0 2 15,1-3 0-15,1-3-1 16,1-4 1-16,-3-1 1 16,-13-2-1-16,20-7-1 15,-20 7-1-15,4-18 1 16,-8 5 0-16,-2 0 1 16,-3 0 0-16,2 0 2 15,0 0-1-15,7 13 3 0,-9-18 1 16,9 18-1-16,0 0 0 15,0 0-5 1,19-13-2-16,-6 13-2 16,2 0-2-16,3 0-1 0,4-2 0 15,2 1 2-15,0-5 0 16,0 0 5-16,-1 0 4 16,-3 4 2-16,-1-4 1 15,-4 1 1-15,-15 5 0 16,17-1 0-16,-17 1-1 15,4 13-2-15,-4-13 0 16,-10 27-1-16,3-6-1 0,-2 5-1 16,-2 0 1-1,-1 5-1-15,1 0 0 16,-1 0-1-16,2-2 2 16,1-1-2-16,4-5 1 0,0-6-1 15,4-1 2-15,1-16-1 16,3 14 0-16,-3-14 1 15,0 0-3-15,18-10 0 16,-18 10 1-16,19-27-1 16,-9 8 0-16,2-4-1 15,-1 1 1-15,1 2-1 16,-2 3 5-16,-1 2-3 16,-9 15 0-16,16-16 1 15,-16 16 0-15,14 2 0 16,-14-2 0-16,11 16 0 15,-3-3-2-15,0 0 1 16,1 1 1-16,1-1 0 0,-1 0-1 16,-9-13 0-16,19 17 0 15,-19-17 1-15,21 6 0 16,-21-6 0-16,20-8 0 16,-20 8-2-16,21-21 2 15,-21 21-2-15,20-26 1 16,-12 13-1-16,0 0-1 15,-8 13 1-15,18-21 1 16,-18 21 1-16,21-7-1 16,-21 7 2-16,23 5-2 15,-23-5 0-15,21 15-1 16,-21-15-2-16,19 23-4 0,-19-23-7 16,16 19-8-16,-16-19-18 15,9 13-26-15,-9-13-24 16,0 0 2-16,0 0 0 15</inkml:trace>
  <inkml:trace contextRef="#ctx0" brushRef="#br3" timeOffset="672598.8965">9626 10764 128 0,'-16'-18'84'0,"-3"-5"-2"16,6-1-38-16,-1 2-39 15,-2 0-15-15,6 8-28 16,-5-5-43-16,15 19-5 15,-8-20-2-15,8 20 49 0</inkml:trace>
  <inkml:trace contextRef="#ctx0" brushRef="#br3" timeOffset="672750.4921">9517 11195 96 0,'2'26'94'0,"6"-1"-4"16,-3-12-12-16,-5-13-93 15,0 0-67-15,0 0-7 0,0 0-5 16,-9-22 17-16</inkml:trace>
  <inkml:trace contextRef="#ctx0" brushRef="#br3" timeOffset="675856.1457">10122 10943 1 0,'0'0'61'0,"0"0"11"15,10 13 1-15,-10-13-40 16,0 0-16 0,0 0-3-16,0 0-1 15,0 0-5-15,0 0-3 0,0 0-3 16,0 0 0-16,0 0-3 15,0 0 4-15,19-8 2 16,-5-3 0-16,2-6 3 16,3-4 1-16,-3-8 0 15,4 2-1-15,-3-9 2 16,1-2-4-16,-4 0-2 16,-2-3-1-16,-2-2-2 15,-2 1 0-15,-3 3-1 0,-4-4-1 16,-1 4 2-1,-1 3-2-15,-2 4 2 16,-2 7-1-16,1 5 3 0,-2 6-4 16,6 14 4-16,-11-13-1 15,11 13-1-15,0 0-1 16,-18 16 1-16,16-2 1 16,0 3-2-16,2 7 1 15,4 3-2-15,2 5 4 16,4 5-3-16,2 5 3 15,4-2-3-15,2 2 4 16,3 3-4-16,-3-5 4 16,1-2-3-16,1-6 1 15,-2-5 0-15,-2-8 0 16,-3-6 0-16,-13-13-3 16,21 6 2-16,-21-6-2 0,15-22 1 15,-12 5-1-15,-2-6 1 16,-1-1 0-16,-4-3-1 15,-1 3 1-15,0-1 1 16,-3 6 1-16,1 2-1 16,1 4 1-16,6 13-1 15,-8-14-1-15,8 14 1 16,0 0-1-16,0 0-2 16,0 0 0-16,23 8 0 15,-9-4-1-15,5-1 2 16,1-1-1-16,3 1 2 15,-1-2-1-15,1-1 2 16,0 0 0-16,-3-3 0 0,-2 2 1 16,-3-1 0-16,-15 2 0 15,21-3-1-15,-21 3 2 16,0 0-2-16,0 0 2 16,0 0-1-16,0 0-1 15,0 0 0-15,0 0 1 16,0 0 0-16,0 0-1 15,-13 0 2-15,13 0-1 16,-13 9 0-16,13-9 0 16,-16 15 2-16,16-15-1 15,-19 24 1-15,9-5-1 16,0 1-1-16,1 2 1 0,2-1-1 16,3 1-1-16,1 0-1 15,3-4 0-15,4 3-2 16,-4-21 0-16,13 20 1 15,-13-20-1-15,26 4 1 16,-13-11 0-16,3-2 1 16,-2-7-1-16,1-4 2 15,1 0 0-15,-6 0 0 16,0 2 1-16,-3 0-1 16,-3 3 0-16,1 2 0 15,-5 13 1-15,4-16-2 16,-4 16 1-16,0 0-3 0,0 0 0 15,13 6 2-15,-13-6-1 16,10 25 2-16,-4-7-1 16,3 3 1-16,-2-1 0 15,0 2 3-15,2-2-2 16,-2-4 0-16,2-3-1 16,-9-13-1-16,15 8 0 15,-15-8-1-15,18-8-1 16,-18 8-1-16,17-29 0 15,-11 9-1-15,1-4 1 16,-3 1 0-16,1 0 3 16,-1 0 1-16,-1 6 1 15,0 2 0-15,-3 15 0 0,7-13 2 16,-7 13-1-16,0 0 0 16,19 11-3-16,-14 3 1 15,3 0-4-15,-1 4 2 16,0 0-3-16,0 1-2 15,-1-1-4-15,1-1-9 16,-7-17-9-16,13 23-26 16,-13-23-33-16,0 0-2 15,0 0 0-15,-4-14 18 16</inkml:trace>
  <inkml:trace contextRef="#ctx0" brushRef="#br3" timeOffset="676073.1071">10598 10394 114 0,'0'0'95'16,"-13"0"-5"-16,13 0-9 16,0 0-79-16,17-4-17 15,7 5-16-15,-3-8-21 16,18 7-33-16,-1-7-5 15,11 6 7-15</inkml:trace>
  <inkml:trace contextRef="#ctx0" brushRef="#br3" timeOffset="677468.0516">11177 10207 143 0,'0'0'101'0,"7"14"-7"0,-7-14-9 16,11 20-81-1,-9-7-12-15,2 12-4 16,1 4 3-16,0 8 1 0,1 5 7 16,0 6 2-16,0 4 10 15,-2-3 0-15,3 1 2 16,0-9-3-16,2-4-1 16,1-5-5-16,2-9-2 15,2-4-3-15,1-9-1 16,0-7-2-16,1-6 2 15,0-2-1-15,-1-6 2 16,-4-3 0-16,-2-4 2 16,-3-3 1-16,-4 2 2 15,-2 1 2-15,0 1-2 16,-2 1 1-16,2 16-1 16,-3-20-2-16,3 20-2 0,0 0-3 15,0 0-1-15,0 0-2 16,16 16 3-16,-8-3-4 15,-1 1 4-15,4 1-1 16,-1-1 4-16,1 1-1 16,-11-15 2-16,17 20 0 15,-17-20-1-15,0 0 1 16,16-3-2-16,-16 3 1 16,-4-26-1-16,-2 9 3 15,-1-2-1-15,0-3 2 16,0 4 1-16,-2 0 1 15,3 4 0-15,6 14 0 16,-7-18 0-16,7 18-2 0,0 0-3 16,0 0-2-16,19 0-1 15,-5 3-1-15,3-1 0 16,7 1 0-16,0-2 1 16,2 2 2-16,1-2 2 15,-2 1 1-15,-2-2 1 16,-4 1 1-16,-5 1 0 15,-14-2 0-15,16 3-1 16,-16-3-1-16,0 0 0 16,-1 17 0-16,1-17-1 15,-12 25 0-15,5-7 0 0,0 2-1 16,-2 2 0-16,2 4 1 16,0-3-1-16,1-1 1 15,3-2 0-15,2-4 0 16,1-16-1-16,7 17 1 15,-7-17-2-15,23-8 0 16,-7-5-4-16,2-6 0 16,3-6-3-16,0-1 2 15,1-4 1-15,-3 3 2 16,-1 1 4-16,-2 5 0 16,-3 4 5-16,-13 17-1 15,18-14 3-15,-18 14-1 16,10 13-1-16,-6 1-3 15,0 5-1-15,1 0 1 0,-1 4-3 16,0-2 1-16,2 1-2 16,0-3 2-16,0-3-1 15,-6-16 1 1,13 17 0-16,-13-17-3 0,0 0 3 16,17-2-1-16,-17 2 2 15,12-18-2-15,-7 3 2 16,0 2-2-16,-1-1 1 15,-4 14 1-15,9-20-1 16,-9 20 0-16,7-15 0 16,-7 15-2-16,0 0-2 15,16 10 1-15,-16-10-3 0,16 19 1 16,-16-19-1-16,20 26 2 16,-20-26 0-16,23 23 1 15,-23-23 1 1,19 16 2-16,-19-16 2 0,13 9 0 15,-13-9 1-15,13-6-2 16,-13 6 0-16,15-19-1 16,-4 3 1-16,2-2-1 15,1-4-3-15,3 2 1 16,2 1 0-16,0 2 1 16,-3 4-1-16,1 8 1 15,-3 7-2-15,-1 8 3 16,-3 6-3-16,-2 2-1 0,-4 1-9 15,2 7-21 1,-8-8-34-16,4 3-25 0,-11-8-1 16,9-13-4-1</inkml:trace>
  <inkml:trace contextRef="#ctx0" brushRef="#br3" timeOffset="677667.9609">11926 10380 136 0,'-15'-20'94'16,"1"-1"3"-16,6 6-9 0,8 15-79 15,-14-22-12-15,14 22-6 16,-19 9-2-16,8 9-8 16,-7 4-13-1,8 10-56-15,-8 1 8 0,5 2-5 16,-3-8 4-16</inkml:trace>
  <inkml:trace contextRef="#ctx0" brushRef="#br3" timeOffset="678019.1418">11167 10485 89 0,'-28'5'98'0,"4"3"-4"16,-2-8-2-16,8-1-41 16,1-4-40-16,1 1-5 15,16 4-3-15,-20-10-2 16,20 10-2-16,-10-13-4 15,10 13 4-15,6-14-2 16,-6 14 5-16,21-23-5 0,-2 10 8 16,7-6-6-1,6 0 5-15,4-3-4 16,4 2-17-16,1-4-45 16,8 8-27-16,-3 1-4 0,3 4-4 15</inkml:trace>
  <inkml:trace contextRef="#ctx0" brushRef="#br0" timeOffset="735959.6231">18491 8713 22 0,'2'-21'76'15,"1"5"-1"-15,7-3-22 0,-1-1-42 16,1 0-10-16,2 1 4 15,-2 5-7 1,-10 14 3-16,19-24-3 16,-19 24 4-16,0 0 2 0,13-8 1 15,-13 8 4-15,0 0-1 16,0 0 0-16,0 0 2 16,0 0 1-16,0 0-1 15,0 0-2-15,0 0 2 16,0 0-3-16,0 0 0 15,0 0-1-15,0 0-2 16,0 0 0-16,0 0-1 16,0 0 0-16,0 0-2 0,0 0 1 15,-8 14 1 1,8-14-1-16,0 0 0 16,0 0-1-16,-3 18 0 15,3-18 1-15,0 0 0 0,2 18-2 16,-2-18 1-16,1 18 1 15,1-5-2-15,1 4 6 16,1 2-3-16,0 1 2 16,2 2-2-16,1 2 3 15,3 1-2-15,2 2 0 16,1 0 0-16,-3-1-4 16,2 3 1-16,1 0 1 15,-5 0 0-15,-1 1-1 16,1 1 0-16,-3-3 0 15,1 1 0-15,0 0 0 16,-2 0 0-16,1-3 1 16,2 0-3-16,0-3 3 0,2 0-1 15,-1-3 0-15,1-1 0 16,1-2 1-16,-1-1-1 16,2 0 1-16,-1-1-1 15,0-1-1-15,-2 2 0 16,-1-3 0-16,-1 0 2 15,-1 0-2-15,0 0 0 16,-5-13 0-16,8 23 1 16,-8-23 1-16,6 16-1 15,-6-16 0-15,0 0-3 16,10 17 4-16,-10-17-3 0,0 0 2 16,0 0-2-16,0 0-2 15,0 0-3-15,0 0-7 16,0 0-10-16,0 0-21 15,0-13-48-15,-10-6-3 16,4 1-1-16,-7-14 27 16</inkml:trace>
  <inkml:trace contextRef="#ctx0" brushRef="#br0" timeOffset="737210.7445">18528 8415 59 0,'-1'13'93'0,"1"-13"-3"15,0 0-3-15,8-18-80 16,-8 18-4-16,10-21 0 16,-10 21 1-16,13-20-2 15,-13 20-1-15,16-18-1 16,-16 18 0-16,23-14 1 0,-8 7-1 16,2 4-1-16,3-3 1 15,8 0 0-15,5-2 0 16,10-3 1-16,5 4-1 15,11-4-1-15,4 1 1 16,11-2 0-16,7 0 0 16,2 1 0-16,5-2-1 15,3 0 1-15,7-1 0 16,1 2-1-16,3 2 0 16,-2-2 2-16,-1 2-1 15,-1 2 2-15,-4 2-2 16,-3 3 1-16,-6 1-1 0,-3-2 2 15,-2 3 0-15,-4 1 0 16,-2-2 0 0,1 4-3-16,-2-4 1 15,-6 2 0-15,-4-1 2 0,-2 2-1 16,-6 1 0-16,-5-5-1 16,-4 3 1-16,-4 0-2 15,-3 1 3-15,-3 2-2 16,-1-3 1-16,-8 2 1 15,-1-2-2-15,-3 1 3 16,-3 0-2-16,-4-2 2 16,-3 2 0-16,0-3 0 15,0 0-2-15,2-2 0 0,1-1 1 16,-1 0-4 0,4-4 3-16,3 2-2 15,0-3 0-15,-1 3 0 16,1-1 1-16,-3 4 1 0,-4 0 0 15,-2 2 2-15,-13 2 1 16,19 2-1-16,-19-2 1 16,0 0 1-16,0 0-2 15,15 10 0-15,-15-10 3 16,0 0-5-16,7 16 1 16,-7-16 0-16,4 17 2 15,-4-17-3-15,9 24 1 16,-8-9 0-16,6 1-2 0,1 1 2 15,-1 2 1 1,0-2-1-16,2-1-3 16,-3 1 3-16,2-1-2 0,-1 4 2 15,-1-2-3-15,0 0 1 16,1 1 1-16,2 3 0 16,-2 4 1-16,0-2-2 15,-1 2 0-15,1 0 1 16,-1 3 0-16,1 0-2 15,-2 3 1-15,-1 2 1 16,2 0 1-16,-2 0-1 16,2 4 3-16,-2-2-2 15,2 1 1-15,0-1 0 16,1 0 0-16,-1 1-2 16,-1-3 0-16,4 2 0 15,-2-1 0-15,2-2 0 0,0-1 0 16,-2 1-2-16,0 0 3 15,-1-3-2-15,1-1 1 16,-1 0-2-16,0-1 2 16,-4-2-1-16,3 0 1 15,-2-5 1-15,-1-1-1 16,1-4 0-16,0 0-1 16,-1-3 2-16,-2-13-1 15,3 20 0-15,-3-20-3 16,0 0-5-16,0 0-10 15,5 15-15-15,-5-15-46 16,-1-18-20-16,-9 3-3 0,-2-3-4 16</inkml:trace>
  <inkml:trace contextRef="#ctx0" brushRef="#br0" timeOffset="739094.731">18835 9387 22 0,'0'0'79'0,"0"0"1"15,0 0-2-15,0 0-57 16,0 0-10-1,0 0 2-15,0 0-1 0,0 0 2 16,0 0-5-16,0 0 1 16,0 0-1-16,-3 13-1 15,3-13-3-15,0 0-1 16,0 0-1-16,0 0-1 16,0 0-2-16,0 0 1 15,0 0 0-15,0 0 0 16,-14 10 1-16,14-10-1 15,0 0 0-15,0 0 1 0,0 0 0 16,0 0 1-16,0 0-4 16,-7 15 4-1,7-15-3-15,3 14 0 0,-2-1 0 16,2 4 1-16,1 7 3 16,2 3 0-16,0 0 1 15,3 2 1-15,-1 0-1 16,1 0 0-16,1 0-1 15,0-3 2-15,-1-5-6 16,-1 1 1-16,0-2-1 16,-1-1 0-16,-1 0 1 15,-4-2 0-15,4-2 0 0,-6-15-2 16,7 20 1-16,-7-20 1 16,0 0-1-1,0 0 1-15,0 0 0 16,12 13-1-16,-12-13 2 0,0 0-1 15,0 0 1-15,0 0-2 16,0 0 2-16,0 0-1 16,0 0 2-16,0 0-3 15,0 0 1-15,14-6 0 16,-14 6 0-16,13-2 1 16,-13 2-2-16,19-4 0 15,-19 4-1-15,25-3 2 0,-9-1-1 16,2 1 1-1,1-1 0-15,3-3-2 16,2 4 0-16,1-2 1 16,4 1 1-16,2-2-2 15,3 3-1-15,0-2 2 0,4 0-1 16,2-1 1-16,1-1 0 16,2-1 0-16,2-1-1 15,1 0 1-15,3 1-1 16,0 0 1-16,1 1-3 15,2 1 4-15,2-1-2 16,0 4 1-16,-2-1 0 16,0 1-1-16,-1 0 2 15,1 2-2-15,-3-4 1 16,0 3-2-16,0-1 1 16,-4-2 1-16,2 1 0 15,-1 0-1-15,4-2 0 0,-4 0 2 16,0 2-2-16,0-1 1 15,2 1 0-15,-5 1 0 16,0 0 0-16,1 3 0 16,-3-1-1-16,-2 4 1 15,-1 1 0-15,-4-1 0 16,0 1 1-16,-4 1-2 16,-3 2 1-16,-2-3 0 15,-3 2 0-15,-2-2 1 16,0-1-1-16,-1-1 2 15,-2 1-3-15,0-3 2 16,4 0-1-16,-4 0 1 0,3 1-1 16,3-2 1-16,-3 1-2 15,3-2 1-15,1 2 0 16,0-1 0-16,-1-1 0 16,3 1-1-16,-1-5 1 15,-1 3 0-15,-1 2 2 16,2-4-2-16,-2 1 1 15,0 1 0-15,1-1 0 16,-2-1 0-16,3 3-2 16,-2-1 2-16,1-2-2 15,-1 2 2-15,0 1-2 16,-1 0 2-16,0-2-1 16,1 2 0-16,-4 1 1 0,1-2 0 15,-2 2-1-15,1-2-1 16,-1 0 3-16,0 0-2 15,0 2 1 1,-1-4-2-16,-3 2 1 0,-1 2-1 16,0-2 2-16,-13 3-3 15,21-4 2-15,-21 4 1 16,13-2-1-16,-13 2 3 16,0 0-3-16,0 0 3 15,0 0-2-15,0 0 3 16,0 0-4-16,13 0-1 15,-13 0-8-15,0 0-19 16,0 0-63-16,0 0-5 0,-19 0-4 16,-1-7-9-16</inkml:trace>
  <inkml:trace contextRef="#ctx0" brushRef="#br0" timeOffset="760254.7934">3114 12215 1 0,'-1'15'64'15,"1"-15"4"1,0 0-2-16,0 0-43 16,-16 0-5-16,16 0-3 0,-18-3-3 15,18 3-1-15,-18-6-3 16,18 6 4-16,-16-7 0 15,16 7-2-15,-15-13 0 16,15 13-1-16,-4-15-1 16,4 15-1-16,3-18-1 15,-3 18-3-15,10-23 1 16,-10 23-2-16,23-24-1 0,-7 11-1 16,3 2 0-16,1-1 0 15,2 7-2-15,2 0 1 16,-4 5-1-1,0 7 0-15,-1 6 2 0,-3 8 0 16,-1 6 1-16,-5 3-2 16,-3 2 2-16,-3 4-1 15,-2-1 0-15,-5-1 2 16,-2-3-2-16,-2-5 2 16,-1-3-2-16,0-4 4 15,-2-6 1-15,10-13-1 16,-16 14 0-16,16-14 1 0,0 0-1 15,-13-3-2 1,13 3 3-16,0 0-4 16,0-16 1-16,0 16 0 15,0 0 0-15,16 0-2 0,-16 0 1 16,19 15-2-16,-6 1 0 16,-1 2 1-16,0 7-1 15,1 1 0-15,-4 4 0 16,-2 0 2-16,-1 2-2 15,-3-2 4-15,-3-4-1 16,-4 0 1-16,-4-1 2 16,-3-6 0-16,-4-2-1 15,-2-4-2-15,-2-3 3 0,-1 2-3 16,-1-8 3 0,2-1-2-16,2-5-1 15,1-1 0-15,16 3 1 16,-22-14 0-16,22 14-1 0,-10-22 0 15,10 22-3-15,0-18-1 16,0 18-5-16,0 0-1 16,9-15-8-16,-9 15-3 15,0 0-12-15,0 0-35 16,13 7-22-16,-13-7-3 16,0 0 3-16</inkml:trace>
  <inkml:trace contextRef="#ctx0" brushRef="#br0" timeOffset="761887.3223">3690 12225 85 0,'0'0'84'0,"0"0"-2"15,0 0-4-15,0 0-65 16,0 0-9-16,0 0 0 16,0 0-1-16,0 0-1 0,0 0-2 15,0 0 1-15,0 0 2 16,0 0 1-16,0 0-1 16,0 0 2-16,0 0-1 15,0 0 1-15,0 0 1 16,0 0 0-16,4-13-3 15,-4 13 2-15,0 0-1 16,-6-17-1-16,6 17 0 16,-7-17-2-16,7 17 1 15,-9-21 0-15,9 21 1 16,-8-24-5-16,1 11 4 16,1 0-1-16,0 0-1 0,-1 0 0 15,0 0-1-15,-2-3 0 16,0 2 1-16,1-2 3 15,-3 1-3-15,1 0 0 16,-1 0 1-16,-2-1 0 16,1 0 3-16,-1 5-4 15,0-1 3-15,0 1-3 16,-1 1 2-16,1-2-1 16,-1 3 1-16,-1 1 0 15,-1 2 0-15,0-1-1 16,0 0-1-16,-1 1 1 15,-2 0 0-15,1 3 1 0,-3-1-2 16,1 0 0-16,0 1 0 16,0 0 1-16,-3 1 1 15,0 2-1-15,-2 2-1 16,1 1 0 0,-4 2 0-16,1 1 1 0,-2 1 0 15,2 2-1-15,-2 3-1 16,1-1 1-16,1 2 1 15,-1 0-1-15,4 0-1 16,-1 3 3-16,1 0-3 16,1 4 2-16,0 2-1 15,0 1 1-15,2 3-3 16,1-2 3-16,4 2 0 0,0 2 0 16,3-2 0-16,2 0-2 15,2 0 2 1,2 0-1-16,1 0 2 15,2-1-3-15,0 6 0 0,1-1 0 16,3 0 2-16,1 2-1 16,2 0-1-16,3 2 1 15,1 0-1-15,3 3 2 16,2-4-1-16,1 3 0 16,-2-1-1-16,2 1 3 15,0 0-1-15,-1-1 0 16,-1-2 0-16,-1-3-1 15,2-2 3-15,-1-4-3 0,2-2 4 16,2-2-6-16,1-3 4 16,2-1-2-1,1-1 2-15,3-1-3 16,1 1 1-16,3-2 0 0,1 0-1 16,4 0 2-16,-2-2-2 15,1-2 2-15,0-2 0 16,0-1 0-16,-1-1-1 15,-1 1 0-15,-2-1 1 16,-2-3-2-16,1-3 2 16,-2 0-2-16,0 1 0 15,0-5 0-15,1-2 2 0,2 0-1 16,-1-3-1 0,0-3 0-16,0 1 1 15,0-2 1-15,-2-2-2 16,0-3 2-16,-3-1-2 0,-1-2 2 15,-2-1-2-15,-1-4 2 16,-1-2-2-16,-1-1 3 16,-1-1-3-16,-1 2 1 15,-2-1 1-15,-2 0 0 16,0 4 0-16,-3 6 2 16,-2 1-1-16,-3 2-1 15,-3 4 3-15,-1 0-1 16,4 13 0-16,-17-21-1 15,17 21 0-15,-17-21-1 16,8 6-2-16,9 15-2 16,-15-24-13-16,8 11-9 15,7 13-33-15,-7-20-35 0,7 20-5 16,-13-9-5-16,13 9 13 16</inkml:trace>
  <inkml:trace contextRef="#ctx0" brushRef="#br0" timeOffset="767240.0457">4583 12100 6 0,'-2'-13'70'16,"-3"0"1"-1,2-3-22-15,-4-6-16 0,2-1-9 16,-3-3-3-16,0 2-6 16,1-2-1-16,1 3-4 15,1 1 1-15,2 8-1 16,3 14-2-16,-6-18-4 16,6 18 0-16,0 0 0 15,14 38-1-15,-2-4 3 16,-1 10-3-16,5 5 2 15,0 7-2-15,1 8 1 0,2 2-3 16,-3 2 1-16,1-6 1 16,1-2-2-1,-2-2-1-15,-2-5-2 16,-1-2-3-16,0-8-9 0,-3-4-14 16,-1-11-14-16,1-7-10 15,-10-21 3-15,19 6 5 16,-11-23 14-16,5-9 10 15,-3-10 13-15,0-15 18 16,3-2 18-16,-5-9 10 16,2 5 0-16,-6-3-1 15,3 6-11-15,-5 5-6 0,1 9-5 16,-3 8-2 0,1 11-2-16,-2 5-3 15,1 16 1-15,-3-15-3 16,3 15 1-16,0 0-2 0,-6 13 0 15,6-13-1-15,0 25-1 16,1-5-1-16,2 2-3 16,3 5 2-16,0 2-1 15,3 3 0-15,-1 2-2 16,2 2 0-16,-1-1-2 16,1-3 1-16,-1 0 0 15,-2-4-2-15,-3-2-1 16,-1-4 0-16,-4-3 4 15,1-19 1-15,-9 23 3 16,9-23 1-16,-19 10 1 16,19-10 0-16,-21-4 3 15,21 4 1-15,-19-13-5 0,19 13-1 16,-10-21-1-16,13 7-2 16,2-2-1-16,7-1 0 15,4-3-2-15,5-2 0 16,5 0 2-16,5 2 0 15,0 4 0-15,1 3 0 16,-1 6 2-16,-3 6-1 16,1 8 1-16,-6 6-1 15,-4 7 0-15,-2 3 1 16,-2 4 0-16,-4 2 0 16,-1-1-1-16,-2-4 0 15,-3-4-1-15,-2-2 3 0,-3-18-2 16,6 19-1-16,-6-19 0 15,0 0 2-15,3-15-1 16,0 1 0-16,3-1 2 16,1-3-1-16,2 0 2 15,2 1-1-15,2 0-1 16,3 4 0-16,1 2 1 16,-1 9-3-16,1-1-2 15,-1 6 1-15,0 2-3 16,-1 3 2-16,-2-1-2 15,0 4 1-15,-13-11-1 16,23 16 3-16,-23-16 1 16,20 10 1-16,-20-10 0 0,16 3 1 15,-16-3 2-15,13-8-2 16,-13 8 1-16,14-24-2 16,-7 9 1-16,-1-1-1 15,3-2 3-15,-2 5-3 16,2-1 0-16,-9 14 0 15,13-13 0-15,-13 13 2 16,14 3-1-16,-14-3-1 16,16 19 1-16,-16-19-1 15,23 26 0-15,-10-15 1 16,1 2-1-16,4-3 0 16,-1-1 0-16,3-3 0 0,-1-5-1 15,4-1 1-15,0-7-1 16,2 1-1-16,-1-7 3 15,4-4-2-15,-1-3 0 16,-1-8 0-16,1-1 0 16,-3-7 1-16,-6-4-2 15,-2-5 3-15,-6-2-4 16,-4-4 2-16,-3 1-2 16,-6 0 3-16,-3 4-1 15,-4 6 3-15,2 7-2 16,-4 7 3-16,3 10-2 15,-4 7 2-15,13 9 0 16,-21-1-3-16,21 1 0 0,-18 19-3 16,11-6 5-16,3 4-7 15,4 3 5-15,1 7-3 16,2 2 1 0,4 7 0-16,5 3 3 0,2 5 0 15,2 2-1-15,2 3 1 16,-3-2-3-16,4 1-1 15,0 0 1-15,-3-6-5 16,-5-5-5-16,2-4-12 16,-8-11-16-16,3 2-45 15,-8-24 0-15,0 0 0 16,-29-5 36-16</inkml:trace>
  <inkml:trace contextRef="#ctx0" brushRef="#br0" timeOffset="767456.5189">5114 12209 119 0,'-28'3'96'16,"5"-6"-3"-16,23 3-5 15,0 0-80-15,0-17-16 16,18 13-11-16,2-3-13 15,14 9-47-15,3-6-9 0,13 4-2 16,1-7 3-16</inkml:trace>
  <inkml:trace contextRef="#ctx0" brushRef="#br0" timeOffset="769207.3689">6405 12025 92 0,'0'0'94'0,"-13"-5"-2"16,13 5-5-16,0 0-74 16,0 0-15-16,0 0 0 15,-6 19-3-15,6 1 2 16,3 5 0-16,2 8 2 15,0 5 0-15,1 3 3 16,4 7 2-16,-1-2 0 16,4-1 2-16,0 0-4 15,0-5 2-15,1-5-3 16,1-4 1-16,-1-3-1 16,2-8-1-16,0-7 0 15,1-6-1-15,3-11 2 0,1-9-1 16,0-9 1-16,2-8 0 15,0-7 0-15,-2-8-1 16,-4-4 1-16,-3-5 1 16,-4 1-1-16,-4-3 0 15,-4 1 1-15,-5 1-4 16,-3 7 3-16,-1 4-2 16,-2 5 1-16,-2 2-4 15,1 6 1-15,-3 5-2 16,2 8 4-16,0 2 0 15,11 15 2-15,-16-15-3 16,16 15 3-16,0 0 0 16,-13 28 0-16,12 0 5 0,2 9-6 15,-1 8 2-15,4 3-4 16,1 5 6-16,2 3-6 16,3-2 6-16,3-4-4 15,3-5 0-15,1-5 1 16,3-5 0-16,2-5 0 15,3-4 0-15,-2-8 0 16,1-4-1-16,-2-8 2 16,1-6-3-16,-1-9 2 15,-4-4 0-15,1-7 0 16,-3-5-2-16,-2-2 1 16,-1-2 0-16,-1 3 0 0,-3 2 1 15,-1 5 0-15,-2 3 1 16,-6 16 1-16,10-14-1 15,-10 14 0-15,0 0 1 16,13 8-1-16,-13-8-1 16,13 20 1-16,-13-20-1 15,19 26-1-15,-8-10 2 16,1 0-1-16,2 1-1 16,-1-1 1-16,0-1 0 15,-1-1-1-15,-12-14 1 16,20 20-2-16,-20-20 1 15,17 9-1-15,-17-9 0 16,15-7 0-16,-9-6 0 0,1-3-1 16,-1-6 0-16,-1-4 1 15,0 0-1-15,0-2 3 16,1 3-1 0,-3 2 2-16,3 7-1 0,-3 3 2 15,-3 13-1-15,0 0 1 16,0 0 0-16,13 25-1 15,-9-5-1-15,-1 1 0 16,1 2 0-16,2-1 0 16,0-2-1-16,0-2 0 15,-1-5-4-15,-5-13 2 16,13 16 1-16,-13-16-1 0,15 2 0 16,-15-2 0-1,13-1 0-15,-13 1 3 0,0 0 0 16,14-19 0-16,-14 19-2 15,7-21 1-15,-7 21 0 16,6-24 0-16,-6 24 1 16,3-18-1-16,-3 18 0 15,0 0 0-15,0 0 1 16,0 0 0-16,0 0 0 16,0 0-1-16,14 20-1 15,-8-7-2-15,-6-13 0 16,22 20 2-16,-8-10-2 15,4 0 1-15,0-4-1 0,3-3 1 16,-1-4-3 0,3-4 1-16,0-1-1 0,-1-7 0 15,-4-1 0-15,0-3 0 16,-5-2 4-16,-2 3-1 16,-4-1 6-16,-1 4-1 15,-6 13 4-15,2-15 1 16,-2 15-2-16,0 0 1 15,0 0-2-15,-9 22-1 16,6-6-1-16,0 1-1 16,2 2-2-16,2 4-1 15,1-3-2-15,2 2 1 0,3-3-1 16,3-4-1-16,3-4 1 16,2-3-3-1,-1-3 0-15,3-5-5 16,1-6-9-16,2 1-16 0,-6-15-38 15,5 3-14-15,-4-9-2 16,-1 0 10-16</inkml:trace>
  <inkml:trace contextRef="#ctx0" brushRef="#br0" timeOffset="769408.6314">7431 11854 74 0,'-35'-10'98'16,"5"-3"-4"-16,14 6-4 16,0 0-55-16,16 7-32 15,-11-17-9-15,11 17-7 0,0 0-5 16,0 0-13-16,21 31-28 16,-15-8-22-16,4 16-5 15,-2-2 2-15</inkml:trace>
  <inkml:trace contextRef="#ctx0" brushRef="#br0" timeOffset="769573.3994">7535 11608 133 0,'13'-29'100'0,"-10"6"-3"15,-3 23-7-15,0 0-90 0,0 0-41 16,-13 42-48-16,-9-8-8 15,-1 10-1-15,-10-4 4 16</inkml:trace>
  <inkml:trace contextRef="#ctx0" brushRef="#br0" timeOffset="769990.3357">6223 12162 121 0,'-1'17'103'0,"1"-17"-3"0,-6 22-4 15,6-22-75-15,0 0-19 16,0 0-6-16,0 0 2 15,0 0-2-15,23 1-3 16,-3 2-7-16,4-6-11 16,13 6-16-16,3-14-47 15,25 3-2-15,8-15-1 16,16 5 15-16</inkml:trace>
  <inkml:trace contextRef="#ctx0" brushRef="#br0" timeOffset="771757.8314">8001 12347 87 0,'3'14'91'16,"-3"-14"-4"-16,0 0-6 16,13 1-74-16,-13-1-7 15,0 0-1-15,19-1-2 16,-19 1 3-16,23-12-2 15,-9 1 2-15,2-4 0 0,1-5 2 16,1-4 0 0,-1-7 2-16,0-5-1 15,-5-6 1-15,-1-2-1 16,-3-2 2-16,-4-3-1 0,-4-2-1 16,-2-1 0-16,0 0-1 15,-4 5-1-15,0 5 0 16,-1 0-1-16,0 7 0 15,-1 6-1-15,3 8 2 16,-1 5-1-16,6 16 1 16,-12-13-1-16,12 13 3 15,0 0-3-15,-16 13 1 0,12 1-1 16,-3 5 0 0,3 6-1-16,-1 6 0 15,1 5 1-15,1 6-1 0,3 4 5 16,3 8-5-16,3-1 5 15,2 1-4-15,2-1 2 16,3-1-1-16,2-5 1 16,-2-3-1-16,0-7-3 15,0-9 3-15,0-4-1 16,-3-8-1-16,-10-16 1 16,20 12-1-16,-20-12-1 15,16-12 0-15,-7-2 1 16,-2-7-2-16,0-2 2 15,0-4 2-15,2-2-1 16,0 2 1-16,1-5 0 16,1 6-1-16,1 0 1 15,-1 6 0-15,-1 2 2 0,-10 18-4 16,19-17 3-16,-19 17-1 16,16 7-1-16,-16-7 1 15,12 25-1-15,-5-6 1 16,0 4-2-16,0 0 1 15,2 0 0-15,-1 1 0 16,3 0 1-16,-3-3-1 16,2-1 2-16,0-1-2 15,-1-4 1-15,1-2-1 16,-10-13-2-16,18 10 2 16,-18-10-2-16,15-12 1 15,-7-4-3-15,-3-4 3 0,3-3-3 16,-3-4 4-16,1-1 0 15,-2 2 2-15,1 6 0 16,-1 1 1-16,-4 19 1 16,6-20 0-16,-6 20 0 15,0 0-1-15,0 0 0 16,13 10-2-16,-13-10 0 16,9 20-2-16,-9-20 0 15,17 22-1-15,-17-22 0 16,24 20 1-16,-9-11-2 15,-2-5 3-15,1 2-2 16,-14-6 3-16,20 3-1 0,-20-3 0 16,0 0 0-16,0 0 0 15,11-22 1-15,-14 9-2 16,-3-7 2-16,-1-2-3 16,-1-1 3-16,0 0 0 15,1 2 3-15,-1 2-1 16,4 1-1-16,0 5-1 15,4 13-1-15,3-13 2 16,-3 13-4-16,0 0 1 16,23-13-3-16,-6 9 2 15,3 0 1-15,5-1 2 16,-1 3 0-16,2-1 0 16,0 0 1-16,0 1-1 0,-1 1 3 15,-8 1-3-15,-3 1 0 16,-14-1 1-16,18 9 0 15,-18-9-3-15,3 20 4 16,-6-5-2-16,-2 5 2 16,-2 2-1-16,0 3-1 15,0 0 0-15,0 0 0 16,-1-5 2-16,4 1-4 16,0-5 2-16,1-3-2 15,3-13 0-15,0 0-1 16,0 0-1-16,0 0 2 15,0 0-3-15,16-10 4 16,-16 10-3-16,14-23 1 0,-5 6 2 16,-1 1 2-16,-8 16 1 15,16-17-2 1,-16 17 3-16,15-2-1 0,-15 2 1 16,14 17-2-16,-5 2-2 15,1 3-3-15,1-2 1 16,2 0 1-16,3-1-3 15,0-3-2-15,1-3-3 16,1-6-1-16,1-4-4 16,-4-6-4-16,4-4-9 15,-6-10-12-15,4 1-48 16,-11-18-3-16,0-2 1 0,-12-11 50 16</inkml:trace>
  <inkml:trace contextRef="#ctx0" brushRef="#br0" timeOffset="771978.615">8802 11445 158 0,'0'0'98'16,"-22"-3"-15"-16,22 3-17 15,-16 6-110-15,-1-2-51 16,7 29-1-16,-12 10 0 15,3 24 23-15</inkml:trace>
  <inkml:trace contextRef="#ctx0" brushRef="#br0" timeOffset="776713.2435">9529 12271 59 0,'-3'22'88'0,"3"-22"-5"15,0 0-3-15,0 0-66 16,6-20-12-16,-2 5-1 16,-1 1-1-1,1 0-1-15,-1-4-1 0,2 0 2 16,-1 0 1-16,0 1 0 15,3-2 0-15,1-1 1 16,3-2 0-16,1 2 3 16,2 1-3-16,1 5 0 15,0 1 0-15,1 4-2 16,-1 8 3-16,1 8-3 0,-2 6 0 16,1 3-1-1,-1 3 2-15,-1 2 0 0,0 4 0 16,0-1 1-16,-3 2-3 15,-1-3 3-15,-1 1 1 16,-3-4 0-16,-1 0-2 16,-1-6 3-16,-2-1-1 15,-1-13 0-15,2 13 2 16,-2-13-1-16,0 0-1 16,3-16-1-16,-2 3 1 15,2-2-1-15,-2-6-1 16,4 1 0-16,0 0-1 15,1 3 0-15,3-2 1 16,2 5 0-16,2 2-2 0,3 3-1 16,2 5 0-16,2 3 1 15,-1 1-1-15,1 1 0 16,0 3 0-16,-3 5 1 16,1 1 2-16,-4 2 0 15,-1 1 1-15,-4 1 1 16,-1-1 1-16,-2 1-1 15,-6-14 0-15,9 22 1 16,-9-22-3-16,0 0 0 16,8 15 1-16,-8-15-3 15,0 0 0-15,15-19-1 0,-8 6-1 16,2-5 1-16,-1 0 1 16,2-1 1-16,1-3-1 15,-1 1 3-15,-2 5 2 16,-8 16-2-1,16-12 1-15,-16 12 0 0,16 9-1 16,-16-9-2-16,20 27 1 16,-8-8-3-16,1 0 0 15,1-3 0-15,-1-5 1 16,3-1-1-16,-1-1 1 16,0-5 1-16,-2-2 1 15,-13-2 1-15,25-6-2 16,-25 6 1-16,20-16-1 15,-20 16 1-15,19-24 0 0,-10 11-1 16,-2-5 1 0,1 5-2-16,0 0 2 15,-8 13-1-15,14-21 4 16,-14 21-3-16,13 1 0 0,-13-1 0 16,14 16 1-16,-14-16-2 15,15 27 2-15,-6-9-1 16,2-2-3-16,-11-16 3 15,23 20-1-15,-10-13 0 16,0-4-1-16,2-3 1 16,-1-3 0-16,-1-4 0 15,-13 7 0-15,19-19 0 16,-13 3 2-16,-5-1-2 0,-2-2 5 16,-5 0-3-16,-4 1 2 15,-3 3-3 1,-2 1 2-16,1 2-8 0,-4 4-5 15,4 6-22-15,-6-8-55 16,5 9-3-16,-3-8-5 16,3 0-1-16</inkml:trace>
  <inkml:trace contextRef="#ctx0" brushRef="#br0" timeOffset="776977.1144">10324 11795 169 0,'-17'-4'100'0,"17"4"-5"15,-13-30-8-15,3 2-86 0,10 1-5 16,0 1-1-16,4 1 0 16,0-1 1-16,5 3 0 15,4 5 2-15,1 3 1 16,2 5-4-16,3 9-4 15,0 1-6-15,1 13-13 16,-1-2-25-16,1 17-32 16,-4-4-1-16,4 9 0 15,-6-5 27-15</inkml:trace>
  <inkml:trace contextRef="#ctx0" brushRef="#br0" timeOffset="778611.0286">10937 12080 143 0,'-1'30'99'16,"-4"-10"-6"-16,4-3-13 16,1-17-76-16,0 0-11 0,0 0-3 15,0 0 2-15,0 0 0 16,14-5 3-16,-14 5 6 16,16-19 5-1,-6 2-1-15,3-8 2 0,3-7 1 16,0-7-1-16,0-5 1 15,0-5-3-15,-2-5 0 16,-2-4-2-16,-2-1 3 16,-3 2-7-16,-3 0 3 15,-1 5-3-15,-3 5 1 16,-1 3 0-16,-1 10-1 16,0 9 2-16,-4 9 0 0,6 16 3 15,-16-13-1-15,16 13 0 16,-19 11 1-16,19-11-1 15,-19 21 0-15,11-4-2 16,2 5 0-16,3 7 0 16,2 9-3-16,2 6 3 15,3 8-2-15,2 6 1 16,1 7-4-16,2 0 7 16,1 5-6-16,0-3 3 15,2-9-1-15,-1-7 2 16,4-10-2-16,-1-9 2 15,1-11-1-15,0-9-4 16,0-14 2-16,-1-5-2 0,1-7 0 16,-2-9 0-16,-2-2 1 15,-1-1 4-15,-1-1 2 16,0 2 1 0,-2 4 1-16,-1 3 2 0,-1 5 0 15,-5 13-2-15,0 0-3 16,15-3 0-16,-15 3-4 15,11 16 4-15,-5 2-5 16,1-1 0-16,2-1-1 16,0 2 3-16,-1 0 2 15,0-2-5-15,0-3 5 16,-1 0-4-16,-7-13 3 0,15 7 0 16,-15-7 1-16,13 0-1 15,-13 0 0-15,0 0 0 16,16-16 0-1,-16 16 0-15,7-23 2 0,-7 23 2 16,6-22-3-16,-6 22 3 16,3-13-3-16,-3 13 0 15,0 0-1-15,0 0-1 16,0 0 1-16,14 19-4 16,-14-19 3-16,12 19-5 15,-12-19 6-15,15 17-1 16,-15-17 2-16,22 13-2 15,-22-13 1-15,20 7-1 0,-20-7 0 16,23 3 0 0,-23-3-3-16,21-6 1 15,-21 6-1-15,14-10 1 16,-14 10 1-16,12-20 0 0,-7 7 2 16,0 0 2-16,-5 13 0 15,10-23 4-15,-10 23-4 16,11-20 3-16,-11 20-3 15,13-6 3-15,-13 6-3 16,13 4 0-16,-13-4-2 16,15 9-1-16,-15-9 1 15,17 17-3-15,-17-17 2 0,19 10-1 16,-19-10 3 0,23 11-4-16,-23-11 4 15,23 7-3-15,-23-7 3 0,23 0-1 16,-10 1 1-16,-13-1-1 15,25-1-1-15,-12-1 1 16,2 2 0-16,1-3-1 16,2 3 1-16,0-7-1 15,4-1 1-15,4-4 2 16,1-2-3-16,4-5 5 16,-2-3 0-16,2-5-1 15,0-5 2-15,-3-4-1 16,-3-3 2-16,-6-6-5 15,-5-5 5-15,-4-4-7 16,-7-3-1-16,-4-1 0 16,-5 2 0-16,-4 4-1 15,-2 3 0-15,-2 8-1 0,-2 11 2 16,0 7 2-16,0 7 1 16,-1 9 1-16,1 5 0 15,2 7-1-15,-1 3 1 16,2 7 0-16,3 1-4 15,1 2 0-15,5 7-2 16,3 1 1-16,6 7 0 0,4 6 2 16,3 7 0-1,4 5 1-15,1 5 2 16,5 3 1-16,-1 2-5 16,4 2 4-16,-4-1-3 15,2-5-1-15,-4-7-1 0,-2-7 0 16,-2-7-4-16,-4-8-4 15,-3-5-1-15,-8-23-8 16,-5 20-10-16,-9-21-14 16,-1-1-43-16,-15-16-1 15,-4-4 0-15,-13-8 15 16</inkml:trace>
  <inkml:trace contextRef="#ctx0" brushRef="#br0" timeOffset="778788.4357">11625 11854 112 0,'-47'-14'90'0,"11"8"4"16,-3-5-5-16,13 1-34 16,0-5-39-16,6-1-13 0,4 2-15 15,1-6-25-15,15 2-53 16,-4-6-3-16,7 4-1 16,-2-5-2-16</inkml:trace>
  <inkml:trace contextRef="#ctx0" brushRef="#br0" timeOffset="778944.5502">11415 11469 185 0,'-22'-8'100'16,"22"8"-5"-16,-19-13-7 16,19 13-81-16,-7-21-12 0,7 21 0 15,29-14-2-15,-3 13-6 16,13 6-15-16,0-3-59 15,16 11 0-15,-6-6-5 16,3-1-4-16</inkml:trace>
  <inkml:trace contextRef="#ctx0" brushRef="#br0" timeOffset="787380.8554">13050 11246 67 0,'0'0'81'15,"0"0"-4"-15,0 0-4 16,-19-5-65-16,4 12-4 15,-1 12 2-15,-4 3 4 16,0 13 2-16,-4 2 2 16,3 16 1-16,0 7 0 0,6 6 2 15,2 8-2-15,7 2-5 16,4 2-8-16,4 1 3 16,7 2-7-16,4-6 4 15,6-6-4-15,3-5 3 16,2-11-4-16,2-8 5 15,4-8 0-15,2-9-2 16,1-12 1-16,-1-3-4 16,-2-6-9-16,-4-10-13 15,0 5-42-15,-8-15-20 16,-1-2-2-16,-11-5-5 16</inkml:trace>
  <inkml:trace contextRef="#ctx0" brushRef="#br0" timeOffset="791566.1955">13436 12028 94 0,'0'0'91'16,"0"16"-4"-16,0-16-8 15,0 0-67-15,0 0-17 16,0 0-5-16,0 0 0 0,0 0-2 16,0 0 4-16,0 0 2 15,22-22 4-15,-6 2 9 16,5-14 5-16,4-6 0 15,2-13 0-15,1-8-2 16,-1-7-1-16,-2-4-6 16,-4-3 4-16,-3 2-8 15,-7 3 0-15,-4 5-1 16,-4 11 1-16,-4 9 0 16,-4 10 1-16,-2 11 1 15,0 11-2-15,7 13 1 0,-17-5 0 16,10 18 0-16,-1 3 2 15,4 7 1-15,1 6-1 16,3 4 1-16,0 3 2 16,3 6 1-16,1 1-2 15,1 4 3-15,2 0-4 16,0 2 2-16,3-1-2 16,2-2 2-16,1-4-3 15,0-5 0-15,3-8-1 16,-1-7 0-16,1-8 1 15,0-6-2-15,-1-11 0 16,-2-6-1-16,-3-7-1 16,-3-7 1-16,-3-3-1 0,-1-4 1 15,-6-2-2-15,-3-1 2 16,-1 4 0-16,0 3 0 16,-2 4 3-16,2 7-1 15,7 15-1-15,-11-13-1 16,11 13 1-16,0 0-1 15,4 24 1-15,3-9-1 16,3 3 0-16,2 1 0 16,2-2 1-16,2 2 1 15,1-2 0-15,2-4 0 16,0-2 1-16,-2-4-1 16,-1-4-1-16,0-2 1 15,-3-2 0-15,-13 1-1 0,17-3 0 16,-17 3 2-1,0 0-1-15,0 0 0 16,-13-12 0-16,13 12 0 16,-20 5 0-16,20-5 1 0,-26 15-1 15,16 0 0-15,1 2-1 16,4 3 0-16,0 2 1 16,4 0-1-16,5-2-6 15,0-3 4-15,5-2-6 16,-9-15 8-16,22 8-1 15,-22-8 2-15,26-19-4 16,-13-2 1-16,0-12 5 0,-3-11-5 16,-3-5 4-16,-1-7-7 15,-5-5 1-15,-1 1 0 16,-6 1 4 0,1 7 0-16,-5 7 3 15,1 13 0-15,-1 6 3 0,3 10 1 16,7 16-1-16,-15-10-1 15,15 10-1-15,-4 21 0 16,8-3-2-16,2 8 0 16,3 6-3-16,2 4 2 15,4 9-2-15,0 4 3 16,1 3 0-16,0 0 0 16,-1 0 2-16,-1-6 0 0,-1-6 0 15,0-2-2-15,-3-12 2 16,0-6-4-1,-10-20-1-15,23 10-1 16,-23-10-1-16,25-26-3 0,-12 2-1 16,-2-8 2-16,2-3 0 15,-4-2 3-15,0 3 1 16,-1 3 3-16,-2 5 1 16,-3 7 1-16,0 6 1 15,-3 13-1-15,0 0 0 16,0 0-1-16,10 13 0 15,-6 0-3-15,2 6 1 0,1 1-2 16,2 4 1-16,1 1 2 16,2 0-1-1,1-1 0-15,0-4-1 16,0-1 2-16,1-3-2 0,-14-16 2 16,26 17-2-16,-26-17 1 15,24 3-2-15,-11-6 0 16,-13 3 0-16,21-21-3 15,-13 2 0-15,1-3-1 16,-5-4 3-16,4-3-5 16,-6 2 5-16,1 1-1 15,0 3 2-15,-1 6 2 16,-1 4 3-16,-1 13-1 16,0 0-2-16,0 0 3 15,7 26-3-15,-4-9 2 16,0 4-3-16,1 3 2 15,2 0-3-15,0-2 2 0,1-4-1 16,-1-3-2-16,-6-15 2 16,17 16 1-16,-17-16-1 15,18-3-1-15,-18 3 1 16,17-25-1-16,-8 10 3 16,1-4 0-16,-3 0-2 15,0 0 1-15,0 2-1 16,-1 2 1-16,-6 15-1 15,0 0-1-15,17-12 0 16,-17 12-1-16,12 15 0 16,-12-15 1-16,13 26-1 15,-7-10-1-15,1-3 1 16,-7-13 2-16,14 23 0 0,-14-23 0 16,0 0 4-16,16 10-4 15,-16-10 1-15,0 0 1 16,15-15 0-16,-15 15-2 15,15-19 1-15,-15 19-1 16,25-22-1-16,-12 13 1 16,6 1-1-16,-2 2 1 15,2 3-1-15,-2 5 0 16,2 0 0-16,-3 6-1 16,0 2-3-16,-3 0-4 15,-2 4-9-15,-11-14-15 16,13 23-27-16,-13-23-28 0,0 0 0 15,-23 5-2-15</inkml:trace>
  <inkml:trace contextRef="#ctx0" brushRef="#br0" timeOffset="791777.275">14429 11407 113 0,'-23'-7'91'15,"5"3"-6"-15,4-4-6 16,14 8-71-16,-11-18-26 16,11 18-19-16,12-8-41 0,-12 8-3 15,22 9-4-15,-22-9 9 16</inkml:trace>
  <inkml:trace contextRef="#ctx0" brushRef="#br0" timeOffset="791943.436">14176 11338 101 0,'-17'-16'79'0,"4"-1"-9"16,3 1-17-16,-2-6-91 15,12 9-38-15,-1-5 1 0,1 18-2 16</inkml:trace>
  <inkml:trace contextRef="#ctx0" brushRef="#br0" timeOffset="792149.8093">14145 11223 65 0,'0'0'81'0,"0"0"3"15,0 0-3-15,0 0-34 16,0 0-24-16,8-22-9 16,-8 22-9-16,22-22-4 15,-6 16-2-15,7 4-2 16,3 0 0-16,6 11-1 15,2 2 0-15,4 5 2 16,-2 2 3-16,-3-3 1 16,0-2 1-16,-5-5 0 0,-2-6 0 15,-6-13-1-15,-4-9-5 16,-3-9-24 0,-9-14-51-16,0-4-3 0,-7-6-3 15,2 1-2-15</inkml:trace>
  <inkml:trace contextRef="#ctx0" brushRef="#br0" timeOffset="793785.0988">15179 11254 131 0,'0'0'90'16,"0"0"-2"-16,13-6-8 16,-13 6-76-16,0 0-4 15,0 0-2-15,-6 26 2 16,5-5 0-16,2 5 1 15,4 5 4-15,2 4 0 0,6 8 0 16,4 1 2-16,2-4-2 16,6 0-1-16,2-5-1 15,0-3-2-15,4-9-1 16,-4-4 0-16,0-11 3 16,1-5-2-16,1-7 1 15,-2-8 0-15,1-6-1 16,-4-8 0-16,1-6 0 15,-1-6 0-15,-4-5-1 16,-4-5 1-16,-4-1-2 16,-4-4 2-16,-6 2 0 15,-4 5 2-15,-5 6-2 16,-3 8 3-16,-4 8-2 0,-1 6 2 16,1 8-2-16,-1 6-1 15,2 7-3-15,13-3-2 16,-14 21 1-16,11-2-4 15,5 4 4-15,2 6-3 16,5 7 3-16,-2 3-1 16,4 4 4-16,1 4-1 15,1-7 2-15,-3 0 2 16,1-4-2-16,0-4 0 16,0-6 0-16,2-6-1 15,-13-20 0-15,26 18 1 16,-12-23-4-16,4-5-1 0,3-7 0 15,1-8 1-15,0-1-1 16,1-1 2-16,0 0 0 16,-1 1 3-16,-2 4 1 15,-4 6 1-15,-2 6 1 16,-14 10 1-16,26 0-2 16,-26 0 1-16,23 23-2 15,-10-7-2-15,1 6 0 16,4-2 0-16,-2 3 1 15,1-1-3-15,-3-4 3 16,4-2-1-16,-2-4 0 16,-3-2 2-16,1-4-2 15,-1-4 0-15,0-4 0 0,0-3 2 16,-13 5-3-16,20-21 1 16,-11 5-2-16,-2-4-2 15,-3-4 2-15,-2 0-1 16,-1 2 0-16,-1-1 1 15,-1 6 1-15,-1 2 0 16,2 15 3-16,0 0 1 16,0 0 1-16,-15-2-1 15,10 15-1-15,-1 4 1 16,4 2-2-16,0 1 1 16,4 4-2-16,0-1 1 15,6 5-3-15,0-8 2 0,4-1 0 16,2-5-1-16,4-4 0 15,-1-2 0 1,0-8 0-16,1-5-1 0,-1-6 2 16,-1-1-2-16,0-2 1 15,-1-2-1-15,-2-3 3 16,0 3 0-16,-1 2 0 16,-12 14 1-16,17-19 0 15,-17 19 0-15,15-10 0 16,-15 10-1-16,0 0-2 15,14 7 1-15,-14-7-1 16,10 19-1-16,-10-19 1 16,19 23 0-16,-7-10 1 0,1 0-1 15,2 0 2 1,0-3-1-16,2-3 1 16,-1 0 1-16,1-2 0 15,1-1-1-15,-1-2-1 0,0-4 1 16,-1-1 0-16,0-1 0 15,-3-3-1-15,-13 7 0 16,14-19 1-16,-12 6 1 16,-8-3-1-16,-4-1 0 15,-4-1-2-15,-8 1-5 16,-4 1-9-16,-9-4-23 16,2 10-50-16,-12-2-3 0,2 8-1 15,-7-2-3-15</inkml:trace>
  <inkml:trace contextRef="#ctx0" brushRef="#br0" timeOffset="794168.6005">15247 11452 107 0,'-16'6'95'0,"-6"-5"-3"16,2 3-4-16,-3 1-68 0,0-4-14 15,-3 2 0-15,3 3-4 16,0 0-8-16,3-2-14 15,7 2-20-15,13-6-18 16,0 0-4-16,-5-15 7 16,23 7 21-16,3-7 15 15,7-2 14-15,6 3 16 16,-2-5 21-16,6 9 18 16,-8-2 4-16,3 3-28 15,5 8-78-15,-4-3-12 16,4 2-13-16,-2-4-5 15</inkml:trace>
  <inkml:trace contextRef="#ctx0" brushRef="#br0" timeOffset="795388.2144">17146 11386 75 0,'0'0'79'16,"-10"17"0"-16,10-17-4 0,0 0-60 15,-13 10-9-15,13-10-1 16,0 0 1-16,-18-1-1 16,18 1 0-16,0 0 0 15,-14-16 1-15,14 16-1 16,-7-22 0-16,7 9-1 16,1-1 0-16,2-1 0 15,1 2 0-15,1 0 1 16,-5 13-1-16,17-16-1 15,-17 16-4-15,26 2 1 16,-26-2-3-16,27 21 1 16,-12-3-3-16,-1 2 1 15,-1 2 1-15,-3 1 1 16,-1-5 3-16,-2 1 0 0,-2-4 3 16,-5-15-2-16,4 14 3 15,-4-14-1-15,0 0 0 16,0 0 0-16,-6-16 0 15,5 3 0-15,2-3-3 16,1-2 2-16,3-3-2 16,4 0 0-16,3 1 0 15,2-1 0-15,2 5-2 16,0 3-1-16,-2 8 1 16,2 5 0-16,-2 4-2 15,-1 9 1-15,-1 1 1 0,-3 4-2 16,-2 0 3-16,0 0 1 15,-1-4-2-15,-2-1 2 16,-4-13 0-16,0 0 1 16,9 13-1-16,-9-13 2 15,0 0-1-15,7-14 0 16,-7 14-1-16,6-20 1 16,-2 7-3-16,2-3-1 15,1-2-4-15,6 1-2 16,0-2-1-16,7 3 0 15,2 2 3-15,1 4-1 16,0 6 6-16,-1 4 1 16,1 7 3-16,-4 4 4 0,-1 5 1 15,-6 0 2 1,-1 1-4-16,0 1 1 16,-1-5-4-16,-10-13-3 15,20 17-1-15,-20-17-3 0,21 0-3 16,-8-6-1-16,0-2 1 15,0-5-1-15,2-3 4 16,-2-3 3-16,0 2 2 16,-2 1 4-16,1 1 2 15,-12 15 2-15,14-17-1 16,-14 17 2-16,0 0-4 16,13 6-1-16,-13-6-4 0,6 21 0 15,-6-21-3 1,9 28-1-16,-2-14-1 15,0 2-1-15,-7-16 1 16,17 23 1-16,-4-14 0 0,-13-9 1 16,24 7 0-16,-11-8-5 15,-13 1-8-15,21-10-17 16,-18-3-49-16,0 0-6 16,-9-6 2-16,-2 0-2 15</inkml:trace>
  <inkml:trace contextRef="#ctx0" brushRef="#br0" timeOffset="795582.0607">17719 11065 157 0,'-25'-20'90'15,"8"7"6"-15,2-6-12 16,4-1-70-16,8 0-10 16,4-5-3-16,5 2-6 0,6-1-7 15,8 5-12-15,1 0-14 16,14 15-30-16,1 1-19 15,9 13 2-15,-2 5-3 16</inkml:trace>
  <inkml:trace contextRef="#ctx0" brushRef="#br0" timeOffset="796940.1988">18400 11274 152 0,'2'13'93'15,"-2"-13"-11"-15,0 0-6 16,0 0-85-16,0 0-7 15,0 0-1-15,0 0 3 16,0 0 3-16,13-14 8 16,-13 14 5-16,13-13 4 15,-13 13 1-15,18-23 3 0,-8 1-2 16,-1-2 2-16,-2-8-1 16,-3-5-1-16,0-5 0 15,-4-4-2-15,-1-1-1 16,0 0-3-16,-5 3 2 15,0 7-3-15,0 4 0 16,-1 10 0-16,1 8 1 16,6 15-1-16,0 0 0 15,-14-6 0-15,14 6-2 16,-7 21 2-16,4-3-2 16,0 4 1-16,0 4-1 15,3 6 2-15,0 5-1 16,3 5 1-16,1 4 1 0,3-1-2 15,2 0 0-15,3-6 0 16,-1-3 0-16,1-9-2 16,1-4 1-16,1-5-2 15,-1-10 3-15,0-6-2 16,0-5 0-16,1-4-2 16,-1-6-2-16,0-5 5 15,2-3-2-15,-5-2 3 16,1-1 0-16,-2 6 2 15,0 0 1-15,-2 5 4 16,-7 13 1-16,0 0-4 16,17-2 1-16,-11 15-3 15,0 5 1-15,0 2-1 0,2 4-2 16,0-3-1-16,0 2-1 16,4-1-3-16,-2-3 1 15,-10-19 0-15,24 14-1 16,-24-14 1-16,22-3 1 15,-22 3 1-15,20-16 1 16,-13 3 2-16,-1 0 0 16,-2-1 2-16,1 0-2 15,-5 14 2-15,6-25-2 16,-6 25 1-16,8-13-1 16,-8 13 1-16,0 0 1 15,16 3-4-15,-16-3 1 0,20 20-7 16,-7-5 3-16,0-2-4 15,0 0 0 1,7 1 1-16,-4-5-1 0,2-2 2 16,-1-3 3-16,-1-1 3 15,-2-4-1-15,1-4-2 16,-2 1-1-16,-13 4-6 16,20-22-3-16,-10 8 1 15,-4-8-2-15,1-2 1 16,0-1 7-16,-1 1 6 15,3 1 7-15,-2 4 4 16,1 4 7-16,0 2-2 16,-8 13 1-16,21-1-2 0,-8 5-6 15,3 3-2-15,2 2-6 16,2 0 0 0,1-1-3-16,4 1 0 15,1-2 1-15,1-2 0 0,2-5 2 16,-3-3-1-16,0-2 3 15,-1-6-1-15,-2-2 2 16,-2-4 0-16,-2-5 0 16,-4-4-1-16,-5-1-1 15,-6-7-1-15,-4-5-2 16,-6 0 0-16,-2 0-2 16,-7 3 3-16,1 6-2 0,-2 4 4 15,1 6-2 1,2 7 2-16,13 13 0 15,-18 1 1-15,18-1-1 16,-10 26-1-16,5-7 0 0,4 6 0 16,-1 4-1-16,2 2 0 15,2 5-1-15,1 2-2 16,2-1-2-16,4-1-3 16,0-2-6-16,5-1-10 15,-4-9-9-15,6 4-7 16,-7-9-12-16,2-2-20 15,-11-17-14-15,0 0 9 16,0 0 67-16</inkml:trace>
  <inkml:trace contextRef="#ctx0" brushRef="#br0" timeOffset="797157.1265">19024 10888 132 0,'-24'-3'93'0,"8"6"-3"15,3-3-6-15,13 0-75 16,0 0-21-16,0 0-22 16,0 0-48-16,6-16-5 15,-6 16-5-15,20-13 0 16</inkml:trace>
  <inkml:trace contextRef="#ctx0" brushRef="#br0" timeOffset="797314.301">19049 10736 143 0,'0'0'93'16,"0"0"-3"-16,0 0-4 15,0 0-75-15,9-13-13 16,5 10-13-16,11 1-20 16,-2-6-51-16,16 7-3 15,0-3 1-15,5-1-2 16</inkml:trace>
  <inkml:trace contextRef="#ctx0" brushRef="#br0" timeOffset="802004.6363">20007 11012 64 0,'3'17'73'0,"-3"-17"-7"15,0 0-9-15,0 0-63 16,-13 10-4-16,13-10 3 0,-13 3 6 16,13-3 5-16,-19 2 7 15,19-2 8-15,-22 1 6 16,22-1 0-1,-15-6-3-15,15 6-3 0,-9-14-4 16,9 14-4-16,1-25-3 16,5 8-1-16,1-3-2 15,5-2-2-15,7 1-2 16,1 0-4-16,4 7-1 16,4 4-1-16,1 8 0 15,-2 11 0-15,-1 8 2 16,-3 8-1-16,-4 5 3 15,-5 3 3-15,-1-1 0 16,-4-3 0-16,-3-5 2 16,-2-5 1-16,-4-19-3 15,7 16 2-15,-7-16-2 16,0 0 0-16,3-19-1 16,-3 5 1-16,2-2-1 0,-1-1 0 15,0-1 3-15,2 1-3 16,2 3 3-16,-1-1-3 15,-4 15 2-15,17-13-2 16,-17 13 0-16,26 2-1 16,-11 3-2-16,1 4 1 15,1 0-2-15,3-1 2 16,2 0-2-16,-1-1 3 16,1-4 0-16,0 0 1 15,-2-5 0-15,2-2 0 16,-4-3 2-16,-2-2-1 15,-16 9 1-15,22-22-1 0,-22 22 1 16,6-23-1-16,-6 23 1 16,-3-21 0-16,3 21 0 15,0 0-2-15,0 0-2 16,-15-8-1-16,15 8-2 16,-3 21 1-16,8-1-3 15,-1 6 1-15,6 10-4 16,3 7 2-16,2 8 0 15,2 5 2-15,2 5 1 16,-1-1-1-16,3 4-4 16,-6-4-3-16,0-1-2 15,-6-2 1-15,-1-4 0 16,-5-7 4-16,-3-4 1 0,-6-6 3 16,-4-8 9-16,0-10 6 15,-7-11 3-15,-1-7 2 16,-3-11-1-16,2-9 0 15,-3-11-4-15,5-8-2 16,1-4-4-16,5-9-3 16,6-3-3-16,7-4-9 15,9 2-13-15,5-14-52 16,10 9-7-16,3-3-5 16,6 7 1-16</inkml:trace>
  <inkml:trace contextRef="#ctx0" brushRef="#br0" timeOffset="802521.3066">20790 10595 64 0,'0'0'82'16,"-15"-13"2"-16,15 13-2 15,-13-10-48-15,13 10-19 16,-11-18-4-16,11 18-5 16,-4-17 0-16,4 17-3 15,4-13 0-15,-4 13 0 16,16-11-1-16,-16 11-1 16,21-3-3-16,-21 3 1 15,20 14-2-15,-20-14 0 0,17 30-1 16,-10-11 3-16,-2 4 1 15,-3-2 4-15,3 0-1 16,-2-2 1-16,-2-5 1 16,-1-14-3-16,12 16-3 15,-12-16-6-15,23 2-12 16,-7-11-21-16,11 3-44 16,0-7-1-16,8 3-3 15,0-3 13-15</inkml:trace>
  <inkml:trace contextRef="#ctx0" brushRef="#br0" timeOffset="804088.5519">21327 10399 36 0,'0'0'93'0,"-14"-16"-4"16,14 16 5-16,0 0-44 15,0 0-33-15,0 0-7 16,-10 14 1-16,13 2-2 16,-1 6-4-16,6 5 0 15,0 6-3-15,4 3 2 16,1 5 0-16,4 1 2 15,0 1-4-15,4-3-2 16,-1-2 1-16,0-6-1 16,0-5 2-16,-1-5-1 0,1-5 0 15,-3-4-2 1,1-9 0-16,-1-5 0 16,-2-6 0-16,0-5-2 0,0-4 1 15,-4-1 0-15,-2-3 1 16,-2-1 3-16,2 4 0 15,-5 3 3-15,-4 14-1 16,6-16 2-16,-6 16 0 16,0 0-2-16,0 0 1 15,4 19-3-15,-1-4-2 16,0 4-2-16,0 3 2 0,4 1-3 16,0 3 2-1,2 0-1-15,1-4 0 16,0-4 1-16,0-3 1 15,-10-15 0-15,16 14-2 0,-16-14 2 16,0 0-2-16,13-8 1 16,-13 8 1-16,-3-26-2 15,-1 7 1-15,0-4 1 16,-4-2 1-16,1 1 0 16,0-1 0-16,1 3 1 15,3 4 0-15,1 2 0 16,2 16 0-16,1-19-2 15,-1 19-2-15,16-9-1 16,-3 5-2-16,4 1 0 16,2 0-1-16,5 2 1 15,1-1 0-15,1 2 3 16,-2 0 1-16,-2 0 2 0,-3 2 2 16,-5-1-1-16,-1 1 2 15,-13-2-2-15,13 4 1 16,-13-4-1-16,0 0 2 15,0 0-3-15,0 0 1 16,5 20-1-16,-5-20-1 16,-6 29 0-16,1-10-1 15,1 4 1-15,-3-1-2 16,3 2 3-16,-2-1 0 16,2-7-1-16,1 0 1 15,3-16-1-15,4 14 1 16,-4-14-2-16,0 0 1 0,19-5-1 15,-19 5-1-15,20-22 2 16,-9 6 0-16,2 0 0 16,-2-1 1-16,-1 0 1 15,1-1 0-15,-4 2 1 16,-7 16 0-16,15-20 1 16,-15 20-1-16,0 0 1 15,0 0-2-15,0 0 0 16,14 13-2-16,-11 0 1 15,0 3-3-15,1 1 1 16,4 1 0-16,0-2 0 16,1-2 0-16,-9-14 1 0,23 19 0 15,-23-19-3-15,22 6 5 16,-22-6-2-16,20-11 0 16,-20 11 1-16,14-15 1 15,-14 15-1 1,12-21 0-16,-12 21 3 0,8-18-4 15,-8 18 2-15,0 0-1 16,15-13-3-16,-15 13-1 16,0 0-5-16,17 10 0 15,-17-10-1-15,15 21 2 16,-7-6-2-16,-2-2 3 16,0 0 1-16,1 0 4 15,-7-13 2-15,9 16 1 0,-9-16 2 16,0 0-1-16,16-9 1 15,-9-4-1-15,3-3 0 16,4-6-1 0,4-2 0-16,2 1-1 0,1-2 1 15,1 7-3-15,1 0 2 16,-3 8-2-16,-2 6 0 16,-4 8 1-16,-14-4-4 15,16 29 4-15,-13-7-4 16,-3 1-3-16,-2 4-10 15,-2-4-11-15,3 5-24 16,-12-12-36-16,4-2 0 16,-8-10-4-16,-2-5 28 0</inkml:trace>
  <inkml:trace contextRef="#ctx0" brushRef="#br0" timeOffset="804294.6851">22060 10397 95 0,'-13'-33'91'16,"2"4"-6"-16,6 9-4 16,5 20-72-16,-7-16-34 15,7 16-10-15,0 0-9 16,1 22 2-16,-6 2-6 16,2 17-27-16,-6 3 3 0,-4 5 53 15,-1-1 19-15</inkml:trace>
  <inkml:trace contextRef="#ctx0" brushRef="#br0" timeOffset="804540.8651">21326 10651 153 0,'0'0'99'0,"-25"13"-1"16,25-13-5-16,0 0-77 0,0 0-7 16,0 0-4-16,20-9-3 15,-7 4-5 1,3-3-3-16,7 3-8 16,2-5-13-16,15 5-30 0,-4-6-35 15,16 1-1-15,0-2 1 16,7 6 2-16</inkml:trace>
  <inkml:trace contextRef="#ctx0" brushRef="#br0" timeOffset="805989.4982">22940 10073 41 0,'0'0'82'0,"18"-2"0"16,-18 2-1-16,0 0-51 0,0 0-14 16,0 0-5-16,0 0-2 15,0 0-2-15,0 0-1 16,0 0-1-1,0 0-1-15,0 0-1 16,0 0 0-16,17 12 0 0,-17-12-1 16,26 20 0-16,-7-7-2 15,2 6 1-15,5 5 1 16,2 2-1 0,-1 4 0-16,3 2-3 0,1 7 7 15,-4 3-3-15,-4 3 2 16,-1 2-1-16,-6 2-1 15,-3 3-3-15,-3 6-4 16,-12 4-4-16,-6 3-16 0,-14 1-19 16,-1 17-44-1,-20-5 2-15,-11 7-4 16,-14-9 33-16</inkml:trace>
  <inkml:trace contextRef="#ctx0" brushRef="#br1" timeOffset="820045.3073">5365 12750 35 0,'-16'15'86'15,"16"-15"0"-15,0 0-2 16,0 0-53-16,-16 10-19 15,16-10-3-15,0 0-3 16,0 0-2-16,2 14-3 0,-2-14-1 16,13 18 3-1,-13-18-5-15,21 24 4 16,-5-9-1-16,4-2 2 16,2 1-1-16,0-4 1 0,5 2-1 15,-5-5-2-15,4 0 3 16,-2 0-3-16,1-4 2 15,-1 2-3-15,-1-2 1 16,0 1 0-16,0-1 1 16,3-3 0-16,0 1 0 15,5-2-1-15,2-1 0 16,3-1 1-16,1-1-2 16,4-2 1-16,-1-1-1 15,2-2 1-15,0-2-1 16,-3 1 1-16,-3-3 0 15,-1 0-2-15,-2-2 3 0,0 0-2 16,-1 2 2-16,-2 1-3 16,3 2 3-16,-3-2-2 15,1 4 2-15,-2-1 1 16,-2 2-2-16,-1 2-1 16,-1-2 0-16,-4 4 2 15,1 1 0-15,-2-1-1 16,-3 3-2-16,4 0 1 15,-1 0 1-15,1 1 0 16,2 2 0-16,2-2 0 16,1 1-2-16,-1-1 2 15,2 2 1-15,-1 1-2 16,0 1 1-16,-3 3 0 0,-3 3 0 16,-1 2-1-16,-3 1 1 15,0 2 0-15,0 1-1 16,-3-1 1-16,-2 1 0 15,-1-2 1-15,-1-2-2 16,-9-13 2-16,14 21-1 16,-14-21 0-16,9 19-1 15,-9-19 1-15,4 13-1 16,-4-13 0-16,0 0 1 16,5 16-1-16,-5-16 1 15,0 0 0-15,0 0 0 16,0 0 0-16,0 0 0 0,15-19 0 15,-15 19-1-15,15-23 2 16,-15 23 0-16,19-24-1 16,-8 9-1-16,4 2 1 15,0 2 0-15,4-1 1 16,0 4 0-16,1-1-1 16,2 3-1-16,1 3 0 15,0 0 2-15,-1 2 0 16,2-5 0-16,-1 5-1 15,-1-4 0-15,2 2 0 16,1-1 0-16,-3 0 1 16,1-2-1-16,-2 5 0 15,4 1-1-15,-2 0 1 0,0 0 0 16,2 1 1-16,-2 3-1 16,4-2-1-16,-1 2 2 15,1-2-2 1,1 2 3-16,-1-4-3 0,2 3 2 15,1 0-2-15,1-2 2 16,0 2 0-16,0-2-1 16,2 1 1-16,2 1-1 15,-2-2 1-15,0 1-1 16,0-4 0-16,0-1 1 16,-1 2-1-16,0-1 0 15,-3-2 1-15,-2 1-1 0,-1-1 2 16,-3 1-1-16,0-3 0 15,0 2-1-15,-1-8 1 16,-2 1 2-16,0 1-3 16,-1-5 2-16,1-2-2 15,2-2 1-15,-3-1-2 16,-1 3 2-16,0-1-6 16,-4 0-8-16,5 2-15 15,-10-6-54-15,6 9-2 16,-9-3-4-16,-6 16 5 15</inkml:trace>
  <inkml:trace contextRef="#ctx0" brushRef="#br1" timeOffset="822129.3164">6534 13460 23 0,'13'-11'77'16,"-13"11"3"-16,0 0-10 15,0 0-39-15,0 0-12 16,-8-17-5-16,8 17-6 16,-14-11-3-16,14 11-2 15,-19-7-2-15,19 7 1 16,-23 0 2-16,23 0 0 15,-24 9 1-15,24-9 2 16,-24 16 1-16,24-16-1 16,-23 23 2-16,13-7-3 15,2 1-2-15,-1 2 0 16,3 2 0-16,0 4-5 0,4-2 0 16,-1 4-5-16,3-3-1 15,3-4 0-15,1-3 1 16,2-3-1-16,-6-14-2 15,16 8 5-15,-16-8 0 16,21-19 2-16,-9-1 4 16,1-8 0-16,-3-6-1 15,0-5 1-15,-4-5 1 16,-1-5 0-16,-2 0-2 16,-4 0 3-16,-1 3-3 15,-2 3 2-15,0 7-1 16,-1 5 1-16,1 7-2 0,-2 5 2 15,2 5 0-15,4 14 1 16,-6-18 0-16,6 18-1 16,0 0 1-16,0 0 0 15,0 0 1-15,0 0-3 16,0 0 1-16,0 0-1 16,0 0-1-16,-4 26-1 15,7-5 1-15,1 2-2 16,2 6 1-16,1 4 1 15,0 1 0-15,2 10 1 16,1-5 0-16,0 0 1 16,2-1-3-16,1-1-2 0,1-6 4 15,2-2-5-15,0-7 4 16,6-5-6-16,1-4 6 16,3-9-6-16,1-2 5 15,2-5-1-15,0-3 0 16,1-4 4-16,-1-3-4 15,-3 0 4-15,-3-1-5 16,-1-2 4-16,-5-1-4 16,0-4 4-16,-4 3-3 15,-3-3-1-15,-1 1 1 16,-2 1 1-16,-3 2 0 16,-1 3 3-16,-3 14-2 15,2-19 2-15,-2 19 0 0,0 0 0 16,0 0 1-16,-13-2-2 15,13 2 2 1,0 0-1-16,-19 11 0 16,19-11-3-16,-13 7 2 15,13-7-2-15,-10 13 0 0,10-13 1 16,-9 20-2-16,5-1 1 16,1 1-1-16,2 2-1 15,-1 1 3-15,2 1-3 16,2-1 4-16,1-3-5 15,-1 1 5-15,1-7-5 16,-3-14 5-16,9 17-2 16,-9-17 0-16,0 0-3 0,14 9 2 15,-14-9-1 1,0 0 1-16,0 0-2 0,15-17 1 16,-15 17 3-1,1-23-3-15,-2 7 7 0,-2-2-7 16,-3 0 6-16,0-1-5 15,1 0 6-15,-3 2-4 16,3 2 0-16,5 15 1 16,-9-20-2-16,9 20 2 15,0 0-1-15,0 0 2 16,0 0 1-16,-13-3-3 16,13 3 0-16,0 0 0 0,-4 19 1 15,4-19-1-15,-2 19-2 16,2-19 0-16,5 22-2 15,-1-9 3 1,-4-13-1-16,13 23 0 0,-13-23 0 16,22 17 1-16,-9-11-2 15,2-2 1-15,1-3 0 16,0 1 1-16,0-5-3 16,0 0 3-16,0-3 0 15,0-1-2-15,2-1 4 16,0-3-1-16,-1-2-1 15,0 2 0-15,-1 2 3 16,0 1-3-16,-16 8-1 16,23-9 4-16,-23 9-1 15,15 3 0-15,-15-3-1 16,7 17 0-16,-4-4-1 16,0 2 2-16,2 2-3 0,0-1 2 15,0 1-4-15,3-1 4 16,-1 3-6-16,2-6 0 15,-9-13 1-15,20 17-5 16,-20-17 1-16,18 1-3 16,-18-1-3-16,22-17-6 15,-10 3-13-15,-8-15-40 16,8 3-11-16,-8-7-2 0,0-1 1 16</inkml:trace>
  <inkml:trace contextRef="#ctx0" brushRef="#br1" timeOffset="822563.3553">6704 13437 81 0,'-10'13'87'0,"10"-13"-8"15,-13-1 0-15,17-15-71 16,-4-6-8-16,6-1 2 0,1-1-1 16,0-2 1-16,3-2 3 15,-1 4 2-15,3 6 0 16,-1 3-1-16,-11 15 0 15,23-16-3-15,-23 16 1 16,23-9-1-16,-10 9-3 16,-13 0 1-16,26 0 0 15,-11 6 0-15,-1-3-1 16,2 1 0-16,0 2-1 16,1 1-4-16,-1-3-5 15,1 5-12-15,-4-8-25 16,9 2-35-16,-22-3-2 0,23-3-2 15,-23 3 41-15</inkml:trace>
  <inkml:trace contextRef="#ctx0" brushRef="#br1" timeOffset="822779.2357">7054 13137 147 0,'16'3'94'0,"-16"-3"-8"15,10-22-8-15,-1 5-84 16,1-2-2-16,5 2 0 16,0-2-1-16,3 5 2 15,2 4 3-15,-3 7 5 0,4 7 2 16,-6 8-5-16,-3 2-18 16,2 9-41-16,-9-3-20 15,-5 4-5-15,-13-6-2 16</inkml:trace>
  <inkml:trace contextRef="#ctx0" brushRef="#br1" timeOffset="823231.0255">6293 13313 115 0,'0'0'93'16,"-12"18"0"-16,12-18-2 0,-17-3-73 16,17 3-11-1,0 0-2-15,0 0 0 0,0 0-3 16,0 0 0-16,21 0-4 15,-3-5-1-15,8-3-4 16,8-2-6-16,8-8-13 16,13 4-30-16,1-9-32 15,19 3-2-15,0-2 0 16</inkml:trace>
  <inkml:trace contextRef="#ctx0" brushRef="#br1" timeOffset="824931.5531">7502 13124 68 0,'-9'-26'84'0,"8"13"-1"16,-5-3-2-16,0 0-64 15,3 2-4-15,3 14-1 16,-3-19 0-16,3 19 0 15,0 0-1-15,0 0-1 0,0 0-3 16,-4 28-1-16,5-12-3 16,5 4-1-16,1 7 0 15,5 5-2-15,2 4 0 16,4 6 0 0,0-3 0-16,0 3 1 0,-1 2-1 15,-1-2-1-15,-4-3 1 16,-2-3-1-16,-5-5-1 15,-2-5 4-15,-1-5-3 16,-2-5 1-16,0-16 2 16,-3 16-1-16,3-16-1 15,0 0 3-15,0 0 0 16,-10-25-3-16,8 8 3 0,1-5-3 16,2 1 1-16,2-5 0 15,3 0 1-15,4-3-3 16,3 3 3-16,1 3-2 15,5 4 1-15,1 5-1 16,1 4 0-16,-1 5-2 16,0 7-1-16,-1 4 0 15,-3 2 1-15,-2 5-1 16,-2 3 1-16,-4 1 1 16,-2 1-2-16,-2 0 4 15,-4 0 1-15,-1-4 0 16,1-14 0-16,-7 23 1 0,7-23-1 15,0 0 1-15,-16 9-1 16,16-9-1-16,0 0 0 16,-12-13-1-16,12 13-1 15,-1-23-1-15,4 6-1 16,1-1 0-16,3-1 1 16,2 1 0-16,1 0 0 15,2 1 1-15,3 4 2 16,1 7 1-16,-1 6-1 15,-1 5 1-15,-14-5 1 16,25 21 0-16,-15-6 0 16,0-1-1-16,-3 3-1 15,0-1 0-15,1-1 0 0,-8-15-1 16,15 21 0-16,-15-21 0 16,16 12-1-1,-16-12 1-15,18 4-1 0,-18-4 1 16,15-3-1-16,-15 3 1 15,16-14-2-15,-16 14 0 16,13-25-1-16,-7 7 0 16,-2-1 1-16,-1-4 0 15,0 1 2-15,-1 1-1 16,-2-1 4-16,0 6 0 16,0 16 1-16,0-20 1 15,0 20-1-15,0 0 0 16,0 0-2-16,0 0 1 15,-5 19-3-15,5-6 0 16,0 2-1-16,2 3 2 0,1 1-2 16,2 4 0-16,1 0 2 15,3-2-1-15,0-2 0 16,2 0 0-16,2-6 0 16,0-5 0-16,0-2 0 15,-13-6-1-15,23-7 1 16,-10-3-1-16,-3-6 0 15,0-4 0-15,0-5-1 16,-1 2 2-16,0 0-1 16,-1 2 1-16,0 0-1 0,-1 7 3 15,-1 1-1-15,-6 13 0 16,0 0 0-16,15-2-1 16,-15 2-1-1,13 18-2-15,-7-4 1 0,1 4-2 16,-1 0 2-16,1 0-1 15,-1 0 2-15,0-3 0 16,0-2 0-16,-6-13 3 16,5 16 0-16,-5-16 1 15,0 0-2-15,0 0 0 16,16-13-1-16,-10 0 1 16,3-3-1-16,2-2 0 15,2 1-1-15,2-3 0 16,2 4 1-16,2 2 0 15,0 5 0-15,-1 3 0 16,1 5 1-16,-2 4-1 0,-1 7 1 16,0 4-1-16,-3 5-1 15,-1 1-1-15,-2 2-5 16,-3-2-3-16,2 2-8 16,-7-5-10-16,3 3-24 15,-5-20-36-15,-6 16-1 16,6-16-1-16,-14-1 35 15</inkml:trace>
  <inkml:trace contextRef="#ctx0" brushRef="#br1" timeOffset="825191.0977">8054 12989 154 0,'-13'1'95'0,"13"-1"-3"16,0 0-32-16,6-14-53 0,-6 14-6 16,0 0-5-1,15-15-7-15,-15 15-15 16,17 2-26-16,-17-2-32 15,22 8-1-15,-22-8 0 16</inkml:trace>
  <inkml:trace contextRef="#ctx0" brushRef="#br1" timeOffset="825364.3834">8083 13029 49 0,'-24'9'74'0,"-4"-5"3"15,2 6-23-15,-1-6-25 16,2 5-9-16,4-5-12 16,2-2-16-16,19-2-62 15,-20 0-5-15,20 0-8 16,-10-22 9-16</inkml:trace>
  <inkml:trace contextRef="#ctx0" brushRef="#br1" timeOffset="825864.7791">8362 12965 93 0,'0'0'95'0,"18"-1"-2"16,-18 1-4-16,5-27-73 15,-1 12-11-15,-2 1-4 16,-2 14-3-16,4-23-7 16,-4 23-13-16,4-26-40 15,11 7-25-15,3-24-7 16,23-24-3-16</inkml:trace>
  <inkml:trace contextRef="#ctx0" brushRef="#br2" timeOffset="888390.456">3339 14381 1 0,'0'0'67'15,"0"0"13"-15,0 0-4 16,0 0-47-16,0 0-12 15,0 0-4-15,0 0-3 16,-13-4-3-16,13 4-4 16,3 26-1-16,-2-5 0 15,2 4-3-15,0 2 2 16,2 6-1-16,0 2 2 16,1 2-2-16,0-3 2 15,-2-1-3-15,1-3 1 16,-4-4 0-16,2-3 2 0,-3-4-1 15,-2-2-1-15,2-17 1 16,-5 20 1-16,5-20-1 16,0 0 0-1,0 0 1-15,0 0-1 0,0 0 0 16,0 0 2-16,-10-17 0 16,10 17 0-16,-2-20-1 15,2 6 1-15,3 1 0 16,-3 13-2-16,10-26 1 15,2 11 0-15,-12 15-1 16,28-20-2-16,-7 13 0 16,3 4-2-16,1 0 0 0,2 0 0 15,-1 2 0-15,0-1 0 16,-1-2 0 0,-4 1 3-16,-2-1 0 15,-5-4 2-15,-14 8 0 0,19-20 1 16,-19 20-1-16,7-20 0 15,-7 20 2-15,-8-17-1 16,8 17-1-16,-20-19 2 16,5 15 0-16,1 1-3 15,-2 1 2-15,1 4-2 16,1 2 2-16,14-4-2 16,-20 16 1-16,13-2-3 15,4 1 2-15,1 2 0 0,5 2-1 16,1 3 1-1,4-2-1-15,-1 1 1 16,0 4-1-16,0-2 0 16,1 0-3-16,-1 2-5 0,-3-4-6 15,3 7-14-15,-5-10-22 16,5 7-34-16,-7-25-1 16,10 20-2-16</inkml:trace>
  <inkml:trace contextRef="#ctx0" brushRef="#br2" timeOffset="889508.9081">3843 14430 50 0,'0'0'81'16,"3"16"-1"-16,-3-16-4 15,0 0-70-15,0 0-5 16,0 0 0-16,0 0 1 15,0 0-5-15,0 0 1 16,0 0 2-16,0 0 1 0,0 0 1 16,0 0 1-16,0-15 4 15,0 15-3-15,0 0 4 16,-3-21 0-16,3 21-2 16,-8-22 2-16,3 9-3 15,-3-4 0-15,0-2-2 16,-2 0-2-16,0-1 2 15,-2 0-3-15,-1 0 2 16,2-2-1-16,-2 3 1 16,-2 2-1-16,1 0 1 15,-1-1 1-15,1 1-2 16,-2 0 2-16,-1 4-3 0,-1 3 1 16,1 0-1-16,-3-1 3 15,0 4-1-15,-2 3 0 16,0 1 1-16,-2 0 0 15,-1 3 0-15,-1 0-1 16,0 4 0-16,2 1 0 16,-2 3-1-16,-2 4-1 15,2 1 1-15,-1 3-1 16,1 1 1-16,-1 2-2 16,-1 1 1-16,-1 3 0 15,-1 2-2-15,-3 1 1 16,1 1 0-16,0 3 0 15,2 4-1-15,0 2 2 0,1 1-1 16,2 2 2-16,3-3-1 16,7 0 3-16,4 2-3 15,6-1 1-15,4 1 2 16,4-2-4-16,5-1 2 16,7 1-1-16,2 1 0 15,2 2-1-15,2-3 1 16,4 2 0-16,1-1 0 15,1 1 1-15,1-2 0 16,1-2-2-16,4 0 0 16,-1-1 1-16,6-1-1 15,-1-7 1-15,2 0-1 0,5-3 1 16,1-2 0-16,0-4 1 16,4-3-2-16,-1-6 0 15,-3-3 3-15,3-2-2 16,-4-7 0-16,0-5-1 15,0-3 0-15,-2-4 0 16,1-8 4-16,-2-2-3 16,0-5-1-16,-5-2 1 15,1-2 1-15,-5-5 0 16,-1-2-1-16,-5-3 1 16,-3 1 0-16,-5-3 0 15,-5-1 1-15,-2-3-1 16,-5-2 0-16,-2 0-1 0,-4 1 2 15,-4 1 0-15,-1 1 0 16,-4 5 0 0,0 7 0-16,-2 5-4 15,-1 5-3-15,1 9-13 0,-7-1-45 16,5 14-26-16,-6-2-7 16,1 2-2-16</inkml:trace>
  <inkml:trace contextRef="#ctx0" brushRef="#br2" timeOffset="891541.4222">5170 14253 1 0,'7'12'71'0,"-7"-12"-1"16,0 0-19-16,0 0-40 15,0 0-5 1,0 0 1-16,0 0 2 0,2-14 0 15,-2 14-3-15,-6-14 2 16,6 14 3-16,-14-25 1 16,3 11 0-16,0-5-1 15,-4 0-2-15,-3-2-1 16,-2 0-2-16,-4 3-1 16,1 2-1-16,-1 0 0 15,1 10-1-15,-5 5 1 16,1 11 0-16,-1 8-1 0,3 10 0 15,-3 7 0-15,-1 3-2 16,-1 12 0-16,0-1-1 16,4 4 1-1,1 0-1-15,6 1 2 0,4-1-3 16,4-1 2-16,9-1 0 16,6-7-1-16,6-3 1 15,3-5-3-15,3-9 1 16,3-2-2-16,2-12 1 15,1-10-1-15,2-8 2 16,1-9 0-16,-1-9 1 16,1-9 0-16,-1-6-1 0,1-11 2 15,-3 2 2-15,-1 2 0 16,-3 0 0-16,-3 11 0 16,-2 3 0-1,-1 10 1-15,-2 8 2 0,-10 13-3 16,23 4-2-16,-10 12-1 15,3 9-1-15,3 5 0 16,1 4 0-16,2 8 0 16,1 3-2-16,1 6 2 15,2 6-1-15,-1 4 2 16,-2 4 0-16,-1 4 1 16,-4 9-3-16,0 0 0 15,-4 4-2-15,-5-3 1 0,-5-9-3 16,-4-7 3-1,-4-9-2-15,-2-17 3 16,-3-11-1-16,-4-16 1 16,-1-17 1-16,-3-18 0 0,2-15 4 15,-1-15-1-15,2-13 2 16,2-7-2-16,5-7 2 16,4 0 0-16,7 4 1 15,7 7-3-15,3 12 1 16,5 13-2-16,4 10-1 15,1 13-1-15,-1 8-1 16,2 8 2-16,-3 6-1 16,-2 4 1-16,-3 4 0 15,-1 0-1-15,-3 2 0 16,-13-9-1-16,20 17-9 16,-20-17-16-16,18 10-20 0,-6-8-38 15,-12-2 0-15,9-25-4 16</inkml:trace>
  <inkml:trace contextRef="#ctx0" brushRef="#br2" timeOffset="891751.6851">5463 14431 63 0,'0'0'77'0,"1"-14"-16"16,-1 14-60-16,9-16-61 15,-9 16-11-15,19-17 1 16</inkml:trace>
  <inkml:trace contextRef="#ctx0" brushRef="#br2" timeOffset="892276.4062">5664 14349 13 0,'27'5'81'15,"-7"-5"0"-15,2 4 0 16,-6-6-43-16,-2 2-19 16,-1 0-12-16,-13 0-5 15,15-1-4-15,-15 1 0 16,0 0 0-16,0 0 1 15,0 0 0-15,-15 17 5 16,15-17 1-16,-17 22 3 16,7-3-1-16,4 2-1 15,2 4 0-15,2 4-3 16,2 1 3-16,2 2-6 0,0 1 1 16,3-6-4-16,-2 2 3 15,1-6-1-15,-1-4 1 16,-2-6 0-16,-1-13-2 15,3 14 1-15,-3-14 3 16,0 0 0-16,5-13 0 16,-5 13 0-16,5-26 0 15,0 14 0-15,0-3 0 16,1 1-1-16,4 1 0 16,-10 13-2-16,16-16 1 15,-16 16-1-15,17-5 0 16,-17 5-1-16,18 11 2 15,-18-11-1-15,19 18 1 0,-19-18 0 16,20 23 0-16,-20-23 0 16,18 15 1-16,-18-15-1 15,24 0-1-15,-24 0 1 16,24-22-2-16,-11 5 2 16,0-5 0-16,-1 2 0 15,-2 1-1-15,0 1 2 16,-3 3 1-16,-7 15 0 15,10-14 3-15,-10 14-4 16,0 0 2-16,13 13-2 16,-13-13-1-16,12 23-4 15,-12-23-3-15,16 23-6 0,-5-10-8 16,-11-13-14-16,20 19-53 16,-20-19 0-16,0 0-2 15,9-13 62-15</inkml:trace>
  <inkml:trace contextRef="#ctx0" brushRef="#br2" timeOffset="892491.2566">5981 14325 36 0,'-20'-26'89'16,"2"8"-2"-16,0 1-25 16,-8-6-115-16,10 4-21 15,-6-4-7-15,8 4 16 16</inkml:trace>
  <inkml:trace contextRef="#ctx0" brushRef="#br2" timeOffset="892657.246">5838 13973 114 0,'0'0'94'16,"4"-29"-3"-16,-4 29-4 16,8-25-82-16,-3 8-8 15,-5 17-6-15,25-22-3 16,-3 19-3-16,-1 6-4 15,8 15-12-15,-6 6-19 16,7 21-33-16,-12 5-1 16,-5 11 2-16</inkml:trace>
  <inkml:trace contextRef="#ctx0" brushRef="#br2" timeOffset="895677.2971">6596 14514 2 0,'0'0'88'0,"0"0"-4"16,0 0-2-16,-19-13-67 15,19 13-8-15,-12-16-3 16,12 16-2-16,-11-20 0 16,11 20-1-16,-13-26 4 15,7 11-3-15,3-1 4 16,3 0-3-16,2-1 3 16,2 1 0-16,2 2-1 0,-6 14 0 15,20-19-1-15,-4 18 0 16,3 2-1-16,-1 11-2 15,5-1-4-15,-1 8 1 16,0 3 0-16,1-2 0 16,-3 3-2-16,-3-1 2 15,-2-1-1-15,-4-6 3 16,-2 0 1-16,-9-15 1 16,10 22 1-16,-10-22-2 15,0 0 1-15,0 13 0 16,0-13-2-16,0 0 2 15,0 0-1-15,-9-13 1 0,9 13-2 16,0-20-1-16,3 5 1 16,3-2-1-16,3-3 2 15,2 1 0-15,5 0 3 16,1 4-5-16,2 3 4 16,1 5-3-16,1 8 0 15,-1 5 1-15,-2 7 0 16,0 1-2-16,-1 5-3 15,-2 1 5-15,-1 1-4 16,-4-4 4-16,0-1 0 16,-10-16-1-16,15 20 0 15,-15-20 1-15,0 0-2 0,14 0 1 16,-14 0 0-16,13-23 2 16,-7 6-2-16,4-4 0 15,-1 1 0-15,2-1 1 16,1 0 3-16,-1 4-3 15,2 4 4-15,-13 13-6 16,23-6 0-16,-23 6 1 16,25 15-1-16,-12 2-1 15,1 3-2-15,1 2 3 16,-2-3-3-16,1 1 3 16,0-4 2-16,-1-3-2 15,0-5 2-15,-13-8-1 16,25 0 0-16,-25 0 0 0,23-18 1 15,-13 5-1-15,0-5-1 16,0 4 3-16,-2-3-2 16,0 4 2-1,-8 13-1-15,13-19 1 0,-13 19-1 16,0 0 0-16,19 1 0 16,-19-1-1-16,19 15 1 15,-19-15-1-15,23 20 0 16,-9-10-3-16,1-3 3 15,-1-3-1-15,0 1 3 16,1-2-2-16,-15-3 2 16,20-3-1-16,-20 3 0 0,0 0 2 15,10-15-4-15,-10 15 1 16,-11-20-2 0,-2 6 0-16,-3-6-13 15,1 2-13-15,-8-15-53 0,6 9-3 16,-5-5 0-16,6 1 29 15</inkml:trace>
  <inkml:trace contextRef="#ctx0" brushRef="#br2" timeOffset="895906.3844">7255 14136 110 0,'-17'7'98'16,"-4"-11"-10"-16,21 4-5 15,-21-21-86 1,15 3-1-16,6 0 0 16,3 2-2-16,4 2 0 0,3-2-1 15,6 3-1-15,3 2-3 16,7 6-15-16,-4-3-34 16,9 10-20-16,-2-3-4 15,6 7 5-15</inkml:trace>
  <inkml:trace contextRef="#ctx0" brushRef="#br2" timeOffset="897311.5311">7819 14677 85 0,'4'26'95'0,"-4"-26"-2"16,6 17-4-16,-6-17-80 16,13-14-7-16,2-1-2 15,2-4 1-15,2-4-1 16,2-3 1-16,2-5 1 15,3-3 0-15,-1-5 1 16,0-4-1-16,-5-6 2 0,-2-4 2 16,1-5-3-16,-4-8 0 15,-4 1-2-15,-2-2 1 16,-3 2-3-16,-5 6 0 16,-1 6-5-16,-3 8 0 15,-1 12 2-15,-3 11 2 16,-1 8 0-16,8 14 3 15,-21-7 1-15,21 7 3 16,-26 20-1-16,13-3 1 16,-2 3-2-16,2 6 1 15,2 6-2-15,2 8-2 16,2 7 0-16,3 5 0 0,2 4 1 16,5 6-4-16,1 1 4 15,5 1-3-15,3-8 3 16,2-4-1-16,2-7 2 15,3-8-2-15,-2-11-1 16,2-10 3-16,1-10-4 16,-3-9 2-16,2-8-4 15,-2-13-1-15,-1-9 1 16,0-6 2-16,1-5 1 16,4-1 0-16,-3 2 1 15,1 4 2-15,0 7 3 16,0 10 3-16,1 14-4 15,0 8 0-15,-1 14-1 0,-2 5 1 16,-1 8-2-16,1 3-2 16,-2-1 0-16,-1 0-4 15,-1-4 3-15,-1-7-4 16,-1-5 2-16,-11-13-3 16,22 6 4-16,-22-6-2 15,23-10 1-15,-23 10 2 16,20-23-1-16,-8 10 2 15,-12 13 0-15,18-19 5 16,-18 19-2-16,18-14 3 16,-18 14-4-16,14 1-1 15,-14-1 3-15,15 12-2 16,-15-12 0-16,15 23-4 0,-4-10-1 16,-3 1-1-16,-8-14 5 15,20 21-1-15,-20-21-2 16,21 14-3-16,-8-11 4 15,1-2 0-15,-14-1 1 16,23-5 1-16,-23 5-3 16,17-13 2-16,-17 13-1 15,12-18 4-15,-12 18-2 16,1-19 0-16,-1 19 1 16,0-13-2-16,0 13 0 15,0 0 0-15,0 0 2 16,15-10 2-16,-15 10-5 0,19 8 0 15,-5-1 0-15,3 1 1 16,4 3 0-16,2-1 2 16,3 0-3-1,0-3-2-15,4-4 5 0,3-3 0 16,3-7-1-16,2-5 0 16,-1-7 2-16,1-5 1 15,-1-5-2-15,-2-9 1 16,-5-5-3-16,-5-9-1 15,-7-3-2-15,-7-1 2 16,-9-3-5-16,-4 1 1 16,-7 3 2-16,-4 6-1 0,-4 8 3 15,-2 7 2-15,0 8 1 16,3 9 0-16,0 7 1 16,3 6-2-1,13 4-1-15,-17 8 0 16,14 7 0-16,2 6-1 0,2 5 1 15,5 8 1-15,1 4-1 16,5 9 1-16,1 3-1 16,3 6 2-16,2 4-2 15,1 0 0-15,1-1-7 16,-2-5-7-16,0-4-1 16,-5-8-10-16,-1-3-7 15,-9-16-16-15,0-3-38 16,-18-18-1-16,-4-5 5 0,-15-19 69 15</inkml:trace>
  <inkml:trace contextRef="#ctx0" brushRef="#br2" timeOffset="897511.6661">8558 13980 122 0,'-29'8'89'15,"5"1"-10"-15,6-5-26 16,18-4-124-16,0 0-13 15,-7-15-6-15,6-9-3 16</inkml:trace>
  <inkml:trace contextRef="#ctx0" brushRef="#br2" timeOffset="897683.9759">8506 13740 120 0,'0'0'103'0,"9"16"-1"16,-9-16-8-16,17 12-69 15,-4-18-48-15,23 10-67 16,1-12-3-16,11 5-6 16,-2-4-4-16</inkml:trace>
  <inkml:trace contextRef="#ctx0" brushRef="#br2" timeOffset="903036.3048">10191 13557 34 0,'0'0'80'15,"-4"-13"1"-15,4 13-4 16,0 0-45-16,-17 2-19 0,17-2-4 16,-22 5-1-16,7 2-4 15,-2 8 2 1,-4 5-3-16,-5 6 1 15,-3 6 5-15,-4 10 0 0,-4 4-1 16,4 7 0-16,-1 6 2 16,3 6-3-16,1 2 1 15,6 5-1-15,5 6-5 16,7 0-2-16,8 1-1 16,7-1 0-16,7-3-1 15,7-6-1-15,11-5 0 16,5-7 0-16,7-9 4 0,5-6 0 15,0-10 0 1,-1-8 2-16,-2-5 1 16,-4-6-2-16,-9-4 3 15,-5-5 0-15,-7-1-2 0,-17-3-5 16,18-5-6-16,-18 5-9 16,0 0-19-16,0 0-47 15,0 0-5-15,-22 8-3 16,22-8-4-16</inkml:trace>
  <inkml:trace contextRef="#ctx0" brushRef="#br2" timeOffset="904230.9956">10659 13918 68 0,'0'0'88'0,"4"-15"-1"16,-4 15-2-16,0 0-48 15,0 0-20-15,-12-13-5 16,12 13-4-16,0 0-3 16,-18-7-5-16,18 7 0 15,-22 4 1-15,22-4-1 16,-23 16 2-16,10-4 1 16,0-2 2-16,1 3-2 15,2 1 2-15,3 2-1 16,4 3-3-16,2 0 1 15,4 0-2-15,2-1-1 0,4 2-2 16,6 1 2-16,-2-5-1 16,7-2 1-16,3-1 0 15,6 0 1-15,0-1 0 16,-1-1 0-16,3 3 0 16,-2 5-1-16,-1 0 0 15,-4 3 0-15,-7-1 0 16,-7 2-1-16,-6 0 2 15,-4 2-1-15,-6-5 4 16,-4-4-1-16,-3-2 2 16,-4-8-1-16,0-1 0 15,-1-7 2-15,3-2-3 16,0-6 1-16,2-6-5 16,5-6 1-16,0-1-2 0,8-3 1 15,5 2 0-15,5-1 1 16,6 1-1-16,5 5 1 15,4 6 1 1,4 6 2-16,1 7-2 0,0 5 1 16,-2 5 0-16,-2 3-1 15,-2 6-1-15,-4-1 1 16,-2-1-2-16,-4 0 0 16,-1-1-1-16,-1-2 1 15,-12-14-2-15,18 15 1 16,-18-15 3-16,15 4-2 15,-15-4 3-15,11-13-1 0,-5-1 3 16,1-4-1-16,-1 1 0 16,0-2 1-16,0 4 2 15,-2-3-1-15,-4 18-1 16,9-16 1-16,-9 16 0 16,0 0-1-16,14 13 0 15,-10 2-2-15,4 1-2 16,-1 0-1-16,0-1-2 15,2 1-7-15,-9-16-13 16,20 23-15-16,-20-23-45 16,14-4-2-16,-11-16-2 15,3 1-1-15</inkml:trace>
  <inkml:trace contextRef="#ctx0" brushRef="#br2" timeOffset="904437.1928">11074 13921 148 0,'-20'-13'87'16,"7"5"-5"-16,-4 1-10 16,2-3-79-16,15 10-26 15,-14-10-45-15,14 10-1 16,0 0-2-16,0 0-2 16</inkml:trace>
  <inkml:trace contextRef="#ctx0" brushRef="#br2" timeOffset="904605.2985">11142 13785 89 0,'13'-30'75'0,"3"5"0"16,-9-2 0-16,-1 4-49 15,0 5-21-15,-2 3-14 16,-4 15-29-16,0 0-32 16,19 23-4-16,-13-2-1 15,5 12-3-15</inkml:trace>
  <inkml:trace contextRef="#ctx0" brushRef="#br2" timeOffset="905916.6851">11747 14113 104 0,'21'13'88'0,"-21"-13"-4"16,26 2-3-16,-26-2-55 16,0 0-21-16,-1-20-3 15,1 20 0-15,-10-21 1 16,10 21 0-16,-22-19 1 16,22 19 2-16,-23-10-1 15,10 8 0-15,13 2 0 0,-20 6-1 16,20-6-2-16,-18 23 0 15,11-3-3 1,1 1 1-16,1 5-3 0,0-1 0 16,4 4-3-16,2 0 2 15,4-4-1-15,2-4 1 16,3-8 1-16,-10-13-1 16,27-5 2-16,-11-14 1 15,0-16 2-15,-1-8 0 16,-5-13 1-16,-2-6-2 15,-5-6 0-15,-4 0 1 16,-6 4 2-16,-2 8 0 16,-3 7 1-16,2 12 1 0,0 11-2 15,2 10 2 1,8 16 0-16,-15-6-4 16,15 6 0-16,-4 27-1 15,5-1-2-15,1 8-1 0,3 3 3 16,1 9 0-16,6 8 1 15,2 3-1-15,2 5 2 16,4-2 0-16,3-3-2 16,3-3 3-16,3-8-4 15,1-7 2-15,2-10-3 16,-2-12 3-16,1-10-2 16,-2-11 0-16,-3-9 1 15,-3-6-1-15,-3-5 1 16,-4-1-1-16,-3-1 2 15,-2 4-1-15,-3 2 2 16,-3 6 1-16,-5 14 0 0,0 0-2 16,0 0 2-16,13 3-1 15,-13-3-2-15,7 20 2 16,1-4-4-16,-1-3 0 16,2 1-1-16,-9-14 3 15,21 22-3-15,-21-22-1 16,19 11-1-16,-19-11-1 15,17-1 0-15,-17 1 2 16,15-14 0-16,-15 14 1 16,10-18 3-16,-10 18 1 15,7-17 4-15,-7 17 3 16,0 0 0-16,0 0-1 16,0 0-1-16,0 0-2 0,0 0-2 15,14 0 0-15,-14 0-2 16,0 0-1-16,19 16-2 15,-19-16 3 1,22 17 1-16,-6-7-1 0,0-1 3 16,1-2-1-16,3 2-1 15,2-4 0-15,1-3 1 16,3-5-3-16,1-4-2 16,1-6-1-16,-1-6-1 15,2-4-1-15,-3-6 2 16,-2-4 1-16,-3 0 1 15,-4 0 3-15,-6 1 2 0,-2 6 1 16,-5 1 2-16,-2 8 0 16,-2 17-1-16,-9-16-2 15,9 16 1 1,-16 3-3-16,16-3-1 0,-17 19 1 16,10 2-2-16,1 4 0 15,3 7 1-15,5 7-1 16,3 8-2-16,6 11 5 15,6 8-3-15,3 8-4 16,2 5 5-16,1 1-4 16,1 0 2-16,-2-2-3 15,-2-5 3-15,-5-7-6 16,-7-10 4-16,-5-10 0 0,-6-11 1 16,-5-6-2-16,-8-10 4 15,-7-8 1-15,-5-11 2 16,-2-6 1-16,-2-10 3 15,2-2-1-15,1-8 0 16,6-2 0-16,7-6 0 16,9-4-3-16,8 1-6 15,9-7-5-15,11 5-9 16,3-5-7-16,8 5-9 16,-3-5-8-16,5 10-9 15,-5-8-13-15,3 16-16 0,-9-1 3 16,-6 9 39-16</inkml:trace>
  <inkml:trace contextRef="#ctx0" brushRef="#br2" timeOffset="906150.5931">12286 14724 216 0,'-20'19'99'15,"1"-13"-10"-15,19-6-41 16,0 0-85-16,-17-6-52 16,17 6-3-16,0 0-7 15,22 9-2-15</inkml:trace>
  <inkml:trace contextRef="#ctx0" brushRef="#br2" timeOffset="909733.7536">13419 13876 108 0,'0'0'83'16,"13"3"-6"-16,-13-3-7 15,0 0-69-15,0 0-6 16,0 0 2-16,-12-16 1 16,12 16 3-16,-10-14 1 15,10 14 5-15,-19-16 2 0,19 16-3 16,-26-13 0-16,12 7-1 15,-5 3-1 1,1 3-2-16,-1 1 0 0,0 5-1 16,2 3 2-16,1 2 0 15,1 5 0-15,4 3 0 16,2 3 0-16,5 1-1 16,2 4 2-16,4 3-1 15,4 2-1-15,4-1 1 16,3-4-3-16,4 0 2 15,3-4-1-15,5-5 0 16,1-8-1-16,1-6 0 16,2-7 1-16,0-4 0 15,0-7 0-15,-2-7 0 16,1 1-3-16,-2-3 2 16,-5-1-2-16,-2-1 1 15,-3 2-1-15,-3 3 2 16,-5 3-1-16,0 4 1 0,-8 13 1 15,0-13 1-15,0 13 1 16,0 0-1-16,-21 5 1 16,21-5-2-16,-20 19 2 15,20-19-1-15,-20 27 0 16,10-6 0-16,1 2-1 16,4 3 0-16,0 4-1 15,4-1 2-15,-1-2-2 16,4 1-1-16,1-7 0 0,2-5 0 15,-5-16-2 1,25 12 0-16,-9-15-2 16,1-7 1-16,0-5 1 0,1-5 0 15,-2-1 2-15,-3-1-1 16,-6 2 4-16,-3-1 0 16,-2 6 1-16,-4 2 1 15,2 13-1-15,-8-16-1 16,8 16 0-16,0 0-1 15,-13-3-2-15,13 3 1 16,-5 14-2-16,5-1 1 16,3 5-1-16,1 2 0 15,2 1 0-15,1 1 0 16,5 3 2-16,-1-5 0 16,2-4 2-16,0-5-2 15,3-9 1-15,2-10 0 0,-1-7 0 16,0-9-3-16,1-7 1 15,-3-7-2-15,0-1 0 16,-2-3 2-16,-3 8 0 16,-1 2 2-16,-5 8 0 15,0 8 4-15,-4 16-2 16,0 0 1-16,0 0 0 16,8 13 0-16,-7 3-2 0,2 1-2 15,4 3-3 1,3-3-6-16,3-1-3 15,3-9-5-15,6-1-7 16,-2-13-13-16,10 0-43 0,-5-18-2 16,4-4-2-16,-8-11 7 15</inkml:trace>
  <inkml:trace contextRef="#ctx0" brushRef="#br2" timeOffset="909979.9049">13807 13173 215 0,'-32'7'88'0,"9"11"-22"16,3 25-90-16,-3-10-59 16,10 21-13-16,-4 2 0 0</inkml:trace>
  <inkml:trace contextRef="#ctx0" brushRef="#br2" timeOffset="912568.559">14401 13636 66 0,'2'-13'93'16,"-2"13"-1"-16,0 0 0 15,0 0-44-15,0 0-29 16,0 0-4-16,1 15-6 15,-4 4-4-15,1 1-3 0,0 10-1 16,4 6 1-16,0 3-6 16,6 0 8-16,0 4-2 15,4 2 1-15,2 1 1 16,2-7-1-16,1-1 1 16,2-9-3-16,0-9-2 15,3-6 1-15,-1-7 1 16,2-11-3-16,0-10 0 15,2-7 2-15,-2-4-3 16,2-9 1-16,-2-5-1 16,-3-5 0-16,-3-4-3 15,-2-1 3-15,-5-3-1 16,-5 2-1-16,-3 0 6 0,-4 7-2 16,-2 7 6-16,-3 7 1 15,-2 8 2-15,-2 6-6 16,11 15 5-1,-20-6-7-15,20 6 1 0,-18 16-1 16,11 0-5-16,0 6-2 16,2 2 2-16,4 5 6 15,0 7-3-15,3 3 6 16,1 5-5-16,5-3 5 16,0 3 0-16,2-5 2 15,2-2-2-15,1-2 0 16,0-8-2-16,1-4 0 0,-1-5-1 15,0-5-1-15,2-9 1 16,-2-3-2 0,1-5-2-16,-14 4 0 15,23-17 2-15,-13 4-1 0,-2 0 0 16,-8 13 2-16,11-23 0 16,-11 23 1-16,3-16 1 15,-3 16 0-15,0 0 0 16,0 0 0-16,0 0-1 15,0 0-1-15,0 0-1 16,13 1 2-16,-13-1-1 16,16 25-1-16,-6-9 1 15,1-1-1-15,2 1 2 0,0 2 0 16,2-4 1 0,-2-2-2-16,0-7 0 15,-13-5 1-15,23-1-1 16,-23 1 0-16,20-20-2 0,-10 2 1 15,-4 3-1-15,1-6 1 16,-2 3 0-16,-1 0 2 16,-3 4 1-16,-1 14 0 15,2-15 1-15,-2 15-1 16,0 0-1-16,0 0 2 16,0 0-2-16,4 19 1 15,-4-19-1-15,9 26-3 0,-4-13 3 16,4 2-3-1,-9-15 2-15,17 20-1 16,-17-20 0-16,22 10-2 16,-22-10-1-16,22-6 3 0,-22 6-4 15,18-22 5-15,-18 22-1 16,15-24 0-16,-11 5 0 16,-1 2 1-16,0-3 0 15,-3 2 0-15,0 2 2 16,0 16-1-16,0-21-1 15,0 21 0-15,0 0 1 16,0 0-1-16,0 0 1 16,19 20 0-16,-11-1-1 15,3-2 0-15,-1 6 0 16,1-3 1-16,4 1-3 16,-4-6-3-16,-11-15-5 15,23 22-6-15,-23-22-11 0,31-3-19 16,-21-16-41-16,8 4-5 15,-8-14 1-15,3 1 0 16</inkml:trace>
  <inkml:trace contextRef="#ctx0" brushRef="#br2" timeOffset="912810.4661">15074 13447 165 0,'-23'-11'101'16,"10"4"-4"-16,1-8-9 0,11-9-70 16,1 3-25-16,3 6-3 15,5 2 3-15,-8 13-1 16,22-10-1-16,-9 14 3 16,1 12-1-16,-2 4-6 15,-1 17-26-15,-8-2-41 16,2 16-5-16,-13-7-1 15,1 4-3-15</inkml:trace>
  <inkml:trace contextRef="#ctx0" brushRef="#br2" timeOffset="913084.7917">14123 13944 189 0,'-7'14'105'0,"7"-14"-3"16,0 0-7-16,17-4-87 15,8-13-13-15,15-2-9 16,8-4-8-16,6 2-10 0,4-7-16 15,14 6-44-15,-4-7-1 16,11 5 0-16,-3-2 1 16</inkml:trace>
  <inkml:trace contextRef="#ctx0" brushRef="#br2" timeOffset="914252.0948">15381 13362 96 0,'9'-20'85'16,"-3"-2"-5"0,-6 22-1-16,17-17-63 15,-17 17-5-15,0 0 1 0,14 13-1 16,-9 6-3-16,-1 8 1 16,2 5-7-16,1 7 6 15,2 1-7-15,2 8 0 16,5 0-2-16,1 1 1 15,4-3 0-15,2 0-1 16,3-3 6-16,-2-2-7 16,5-7 7-16,-2-2-1 15,-4-7-2-15,2-5 0 0,-3-9 0 16,-2-2-2 0,-3-9-2-16,0-4 1 15,-2-11-1-15,-2-2-2 16,1-5 2-16,-4-7-1 0,2 2 1 15,-3-5 1-15,-1 5 3 16,0 4-1-16,-3 4 2 16,0 6 2-16,-5 13 0 15,0 0-1-15,0 0 0 16,0 0 0-16,15 20-2 16,-10-2-1-16,1 0-2 15,-1 5 3-15,4 0-1 0,0-1-1 16,1-2-1-1,0-2 1-15,-1-5-1 16,-9-13 0-16,17 14 2 16,-17-14-5-16,13-6 2 0,-13 6 0 15,10-23 0-15,-7 6 0 16,0-5 2-16,0-1-2 16,-2 0 2-16,2 3 2 15,-2 1-2-15,-1 19 3 16,5-22-1-16,-5 22 1 15,0 0-2-15,10 15 3 16,-6 1-3-16,2 5 2 16,0 2-7-16,2-1-8 15,4 4-5-15,1-7-6 16,4-2-3-16,2-10-4 16,4-5 2-16,0-14 3 0,2-4 11 15,-1-4 8-15,-2-7 9 16,1-2 7-16,-7-1 9 15,-2 4 4-15,-5 0 1 16,-3 8-3-16,-6 4-4 16,0 14-2-16,0 0-4 15,-16 0-3-15,16 0-2 16,-25 30-4-16,14-7 1 16,-1 2-2-16,3 2 0 15,4 2 0-15,3-1 0 16,4-5-1-16,3-2 0 15,7-6-2-15,1-5-5 16,4-9-2-16,5-4-6 0,0-8-6 16,6-2-4-16,-3-7-21 15,11 1-39-15,-9-4 1 16,5 3 0-16,-6-4 28 16</inkml:trace>
  <inkml:trace contextRef="#ctx0" brushRef="#br2" timeOffset="914500">16426 14061 190 0,'-16'31'88'0,"4"-6"-9"16,2-9-45-16,10-16-58 0,-13 6-14 15,13-6-11-15,0 0-35 16,-13-28 0-16,8 15 1 15,-7-7 55-15</inkml:trace>
  <inkml:trace contextRef="#ctx0" brushRef="#br2" timeOffset="914712.9795">15221 13602 169 0,'0'0'108'0,"-16"29"-3"15,16-29-9-15,0 0-93 16,0 0-13-16,22-19-11 15,4 12-4-15,3-11-13 16,14 10-24-16,3-11-31 16,22 6 0-16,4-9 9 15</inkml:trace>
  <inkml:trace contextRef="#ctx0" brushRef="#br2" timeOffset="916820.2889">16817 13446 111 0,'19'-3'88'16,"-19"3"-5"-16,0 0-3 15,0 0-67-15,0 0-5 16,0 0-4-16,-19-4 0 16,19 4-3-16,-23 8-1 15,23-8 1-15,-22 22 2 16,13-6-1-16,4 4 4 15,3 5-2-15,2 2-1 16,3 2 3-16,4 4-3 16,2-1-2-16,2 0-2 15,4-4 0-15,1 0-4 0,-2-9 1 16,6-4 1-16,1-4-2 16,0-7 5-1,2-7 0-15,3-4 1 16,-1-9 1-16,2-9-1 0,2-6 2 15,-3-8-2-15,0-6 1 16,-1-4-1-16,-7-4 1 16,-2-4-1-16,-3 2 0 15,-7 2-1-15,-3 3 0 16,-6 6-2-16,-4 1-2 16,-3 7-2-16,-2 3 2 0,-1 7 0 15,-1 7 1 1,1 6 4-16,-2 7 0 15,15 6 3-15,-18 3 1 16,7 10 1-16,3 10-1 16,1 3-1-16,-1 9-1 0,3 4-3 15,0 7 1-15,-1 2-1 16,2 3 1-16,3 0 3 16,4-1-4-16,2 0 1 15,3-9-2-15,3-2 2 16,4-10-1-16,3-1-1 15,3-7-1-15,0-6-2 16,1-7 2-16,-2-6 2 16,0-4-1-16,-2-5 0 15,-4-2-1-15,-3-5 1 16,-2 0 1-16,-2-4 5 16,-4 2-3-16,2 2 3 15,-4 1-2-15,-1 13 4 0,3-17-6 16,-3 17 6-16,0 0-8 15,0 0 1-15,0 0-3 16,17 16-1-16,-11-3 2 16,3 2-2-16,1 3 3 15,1 0-2-15,2 3 4 16,0-5-5-16,0-2 7 16,0 2-1-16,2-7-2 15,-2-1-1-15,-13-8 0 16,21 2-1-16,-21-2-3 15,19-15 1-15,-10 1-2 16,-1-6 0-16,1-4 0 0,0 0 7 16,-2-1-1-16,2 5 5 15,-4 3-1-15,-5 17 6 16,10-17-4-16,-10 17 7 16,0 0-7-16,12 15-4 15,-8 0 1-15,2-1-8 16,4 2 5-16,0-3-8 15,2 0 5-15,1 0-7 16,-13-13 7-16,23 16-2 16,-23-16 3-16,22 6 0 15,-22-6 1-15,0 0 0 16,15-15-1-16,-15 15 1 0,6-23-1 16,-4 6 1-16,-1 0 2 15,-1-4 1-15,1 4 0 16,1 3 2-16,-1-1 1 15,-1 15 1-15,5-16-1 16,-5 16 3-16,0 0-5 16,0 0 1-16,14 19-2 15,-7-4-3-15,2-1 1 16,1 3-1-16,3 1 1 16,0-2-3-16,3-1 3 15,1-2-3-15,1-4 2 16,-3-6 1-16,4-3-2 15,0-4 1-15,0-5-1 0,-1-4-2 16,0-6 1-16,-1-1 0 16,-2-3 2-16,-2-3-1 15,-5-1 2 1,1 1 0-16,-5 1 2 0,-1 5 0 16,-3 3 1-16,-3 4-2 15,3 13 1-15,0 0 2 16,-14-8-1-16,14 8-1 15,-12 16 1-15,6-1-1 16,1 2-1-16,2 2 4 16,0 2-5-16,3 2-2 15,1 2 0-15,1-3 2 16,1-1-2-16,2-3 0 0,1-5 0 16,-6-13-3-16,17 11 5 15,-17-11-1-15,22-11-2 16,-22 11 5-1,23-32-3-15,-10 9-1 0,0-3-2 16,0-2 3-16,0-1 1 16,-3 2 0-16,-3 4 3 15,2 4-5-15,-9 19 5 16,12-20 1-16,-12 20 2 16,0 0-4-16,0 0 1 15,16 22-1-15,-12-6-2 16,2 1 4-16,1 0-6 0,-1 3 4 15,1-4-3-15,2 0 4 16,-9-16-6 0,15 16 5-16,-15-16-2 15,18 0-5-15,-18 0 5 0,18-17-5 16,-7 1 2-16,-3-3-2 16,2-1 5-16,0-3-5 15,1 3 3-15,-3-1 2 16,2 5 2-16,-10 16-1 15,16-14 2-15,-16 14-2 16,17 10-2-16,-9 5-3 16,2 2-5-16,0 3 1 15,3-1-1-15,-4-2 0 0,3 0-3 16,-12-17 3-16,24 21 2 16,-24-21 6-1,20 1 5-15,-20-1 0 16,14-11 1-16,-14 11 0 0,15-21 4 15,-7 8-3-15,1-4 0 16,4 1-3-16,3-1-2 16,3 0 0-16,1 4-3 15,1 0 0-15,2 5-3 16,-2 4-1-16,-1 7-3 16,-3 6 2-16,-4 8-7 15,-4-1-1-15,-3 4-13 16,-8-4-19-16,5 7-38 15,-13-9-2-15,-4-4 6 16,-11-14 64-16</inkml:trace>
  <inkml:trace contextRef="#ctx0" brushRef="#br2" timeOffset="917081.5422">17802 13019 123 0,'0'0'106'16,"0"0"-7"-16,0 0-14 16,0 0-77-16,15-19-40 15,6 13-30-15,-6 1-28 16,9 7-1-16,-5-3-4 16</inkml:trace>
  <inkml:trace contextRef="#ctx0" brushRef="#br2" timeOffset="917268.222">18033 12697 98 0,'0'0'96'0,"23"-19"-2"16,-5 21-9-16,-4 8-68 15,0-7-39-15,7 17-35 16,-8 3-31-16,-3 17-1 15,-15 7-5-15</inkml:trace>
  <inkml:trace contextRef="#ctx0" brushRef="#br2" timeOffset="919304.6047">19322 13270 26 0,'0'0'84'16,"13"1"1"-16,-13-1-3 16,0 0-50-16,0 0-16 15,-9-13-6-15,9 13-4 16,-17-1-2-16,2 1-3 16,-1 4 2-16,-2 3-1 0,-3 8 0 15,3 1 0 1,0 5 1-16,1 3 0 15,5 3 0-15,5 0-2 16,4-1-1-16,5 0 0 0,1-4 0 16,8-5-1-16,-11-17 1 15,29 19-2-15,-12-19 0 16,2-6 1-16,1-7-1 16,-1-8 2-16,0-8-3 15,-6-7 2-15,0-8 1 16,-5-6 0-16,-2-2-1 15,-3-1 3-15,-4-1 0 16,-2 5 1-16,-2 9 1 16,1 4 1-16,0 8-2 15,-1 8 2-15,1 7 0 16,4 13-3-16,0 0 0 16,0 0-3-16,0 0 1 0,0 0-1 15,-6 13 0-15,9 6 1 16,2 2-1-16,0 7 3 15,3 8 1-15,0 7 0 16,4 6 0-16,1 3-2 16,1 2 1-16,5-2-1 15,3-5 0-15,-2-5-2 16,3-6 0-16,3-10 0 16,0-7 0-16,1-11 0 15,-1-6-1-15,0-9-1 16,-4-8-1-16,1-5-1 15,-3-7 0-15,-5-7 2 0,-4-5 1 16,-5 1 3-16,-2-3 1 16,-4 5 2-16,0 6 1 15,-4 5 2-15,1 9-1 16,3 16 1-16,0 0-2 16,-13-1-2-16,10 17 0 15,-1 5-3-15,1 8 2 16,1 0-1-16,2 3 1 15,3 3-3-15,5-2 0 16,3-3 0-16,6-3 0 16,4-4 0-16,3-4-1 15,4-4 0-15,2-8-2 16,2-3 0-16,-1-7-4 0,4-2-6 16,-6-8-11-16,4-2-22 15,-10-14-39 1,0 2-1-16,-10-12-1 0,-4 0 45 15</inkml:trace>
  <inkml:trace contextRef="#ctx0" brushRef="#br2" timeOffset="919557.1942">19651 12981 88 0,'-19'-7'100'16,"19"7"-6"-16,-16-13-4 0,16 13-59 15,13-21-39-15,-13 21-11 16,26-13-18 0,-13 8-24-16,9 11-27 15,-4-2 1-15,5 5 0 0</inkml:trace>
  <inkml:trace contextRef="#ctx0" brushRef="#br2" timeOffset="919737.9014">19887 12739 65 0,'3'-26'91'0,"3"10"-2"16,-3 2-2-16,-3 14-47 15,14-13-36-15,-14 13-14 0,20 3-12 16,-20-3-19 0,23 34-14-16,-15-6-30 0,5 12 0 15,-10 2 8 1</inkml:trace>
  <inkml:trace contextRef="#ctx0" brushRef="#br2" timeOffset="919913.5748">19206 12964 149 0,'-10'13'101'0,"10"-13"-7"16,0 0-9 0,17 6-91-16,8-6-14 0,2-3-11 15,11 9-9-15,1-3-18 16,14 10-29-16,-2-5 0 16,8 8 4-16</inkml:trace>
  <inkml:trace contextRef="#ctx0" brushRef="#br2" timeOffset="920604.9672">20495 13218 120 0,'0'0'92'15,"-13"3"-2"-15,13-3-8 16,-29-16-72-16,14 10-12 16,-1-1-1-16,-2 8 2 15,0 4 2-15,3 2 3 16,-1 7 0-16,0 5 3 15,3 1-2-15,4 2-1 16,3 1-2-16,2-4-4 0,3-2-2 16,1-17-2-16,1 20 1 15,-1-20-2-15,14 5 3 16,-14-5 0-16,19-9 1 16,-4 3 2-16,-1 1 3 15,5-1 1-15,0 1-2 16,1 3 3-16,1 4-3 15,3 7 0-15,-1 8-1 16,1 9-5-16,-2 5 2 16,-2 13-5-16,2 5 2 15,-4 8-3-15,-5 2 3 16,-3 3-1-16,-7-3 4 16,-4-1 3-16,-5-5 0 0,-4-8 5 15,-7-8 0-15,-2-8 1 16,-3-9 0-16,2-12 0 15,-1-8-3-15,-1-13 2 16,3-12-3-16,2-11 1 16,5-10-1-16,5-13 2 15,1-5-1-15,8-4 1 16,5-1 1-16,4 3 1 16,5 7-1-16,5 7-1 15,-1 11 0-15,0 15-2 16,2 10-3-16,-2 12 0 15,-4 10-7-15,1 8-13 0,-4 1-29 16,7 9-41-16,-10-6 0 16,5-4 2-16,-15-14 18 15</inkml:trace>
  <inkml:trace contextRef="#ctx0" brushRef="#br2" timeOffset="921304.3715">20554 12880 161 0,'-16'-10'84'0,"16"10"-20"15,0 0-33-15,0 0-78 16,26 18-2-16,-10-16 9 0,5 6 17 16,1 0 11-16,3 0 12 15,2 3 18-15,-5-5 15 16,1 5 10-16,-9-3 1 15,3 2-10-15,-17-10-15 16,21 16-6-16,-21-16-4 16,11 18-3-16,-11-5-3 15,-1 5 0-15,-2 2-3 16,-1 4 2-16,-1 7 0 16,-1 2-2-16,-1 3 0 15,3 0-1-15,0-1 2 16,2-5 1-16,1-6 1 0,1-5 2 15,1-6-2-15,-1-13 1 16,0 0 0-16,16-1 1 16,-16 1-1-1,14-23-1-15,-3 8-2 0,-3-2 0 16,4 0 1-16,-2 1-1 16,0 1 1-16,-10 15-1 15,17-18 0-15,-17 18-1 16,0 0 2-16,18-5-3 15,-18 5 0-15,0 0 1 16,13 20-1-16,-13-20-1 16,11 28 1-16,-5-14 1 15,4 2-4-15,-1-3 4 0,-9-13-2 16,20 20 2 0,-20-20 0-16,23 5-1 15,-23-5-1-15,23-16-1 16,-23 16 2-16,23-22-3 0,-23 22 3 15,20-23-1-15,-20 23 2 16,18-13 3-16,-18 13 1 16,13 6-1-16,-13-6 0 15,14 24 2-15,-8-5-3 16,1 1 0-16,2 3-11 16,-2-7-8-16,4 3-10 15,-11-19-19-15,19 17-40 0,-19-17-4 16,12-20 0-1,-12-6 18-15</inkml:trace>
  <inkml:trace contextRef="#ctx0" brushRef="#br2" timeOffset="921531.6163">20979 12893 137 0,'-15'-7'92'0,"15"7"-13"16,0 0-25-16,-15-9-117 15,15 9-31-15,-13-17-2 16,13 17-3-16</inkml:trace>
  <inkml:trace contextRef="#ctx0" brushRef="#br2" timeOffset="921714.698">20691 12426 110 0,'0'0'100'0,"-9"-20"-2"16,9 20-4-16,15 3-73 15,-1-11-25-15,6 8-9 16,0 0-11-16,6 16-17 16,-7-1-31-16,3 22-17 15,-14 4-5-15,-3 12 10 16</inkml:trace>
  <inkml:trace contextRef="#ctx0" brushRef="#br2" timeOffset="922124.3812">21349 12673 90 0,'10'13'96'0,"-10"-13"-4"16,0 0-4-16,19 11-68 15,-19-11-15-15,0 0 1 16,13 3-3-16,-13-3-1 16,20 13 5-16,-6-1-4 15,6 3 4-15,5 7-5 16,5 4 0-16,5 4 2 16,1 6-2-16,0 5 1 15,0 4-6-15,-4 1 2 16,-3 3-2-16,-9 3 3 0,-4 4 0 15,-12 5-1-15,-4 1 1 16,-7 3 0-16,-6 1-2 16,-9 0-4-16,-5-2-14 15,-1 6-40-15,-9-6-28 16,4-2-5-16,-9-12-2 16</inkml:trace>
  <inkml:trace contextRef="#ctx0" brushRef="#br4" timeOffset="960571.1993">7557 15082 36 0,'2'13'89'0,"-2"-13"-9"15,3 20-9 1,-3-20-79-16,10 15-5 0,-10-15 1 16,21 21 0-16,-10-8 1 15,4-1 0-15,0-1 6 16,1-5 7-16,-3-4 1 16,2-5 1-16,-15 3-1 15,20-25 1-15,-16 5-1 16,-4-3-1-16,-4-6-2 15,-8 2 0-15,-5-1 0 16,-5 2 1-16,-5 5 1 0,-3 8 1 16,-5 3 3-16,2 8 0 15,-2 9 5-15,5 12 0 16,0 6 0 0,8 14-1-16,3 7-2 0,9 7 0 15,4 5 1-15,6 5-3 16,5 4 0-16,5-5-4 15,3 0 2-15,3-9-3 16,2-4 2-16,3-5-4 16,-1-11 0-16,3-7-1 15,4-9 0-15,1-4 1 16,1-9 0-16,0-7-1 0,-1-5 2 16,0-5 1-16,-2-2-1 15,-2-3 1-15,-4-4-1 16,-2 2 0-16,-4 0 0 15,-1 2 1-15,-3 5-1 16,-10 13 1-16,15-17-2 16,-15 17 1-16,16 1 0 15,-16-1-1-15,23 15 2 16,-9-2-1-16,3-2 1 16,2 1-1-16,1-3 2 15,1-1-1-15,-1-3 1 16,0-5 1-16,-4-3-2 15,-2-7 1-15,-1-5-1 16,0-2 1-16,-6-2 0 0,1-3 1 16,-7 1 0-16,-2 3 1 15,-5 1-1-15,6 17 0 16,-26-11 1-16,4 12-3 16,-4 5 0-16,-1 4-3 15,-3 4-3-15,-1-1-7 16,4 5-25-16,-9-11-48 15,13 6-2-15,0-12-2 16,10 1 42-16</inkml:trace>
  <inkml:trace contextRef="#ctx0" brushRef="#br4" timeOffset="960807.986">8021 15075 101 0,'6'-14'102'16,"-6"14"-4"-16,0 0-12 16,-14-9-89-16,14 9-32 15,-29 27-53-15,14 12-3 16,-9 3-5-16,9 13 23 16</inkml:trace>
  <inkml:trace contextRef="#ctx0" brushRef="#br4" timeOffset="962105.4389">8500 14918 63 0,'0'0'90'15,"0"0"-3"-15,7-13-3 16,-7 13-70-16,0 0-9 15,0 0-3-15,0 0 1 16,-14 8 0-16,11 8-1 0,0 6 0 16,2 8-1-16,1 5 1 15,3 8 0-15,1 5 0 16,3 4 1-16,3-2-2 16,3-1 2-1,0-4-4-15,3-5 6 0,0-2-6 16,1-9 6-16,1-6-4 15,2-3 1-15,-1-6-1 16,4-6-1-16,0-3 2 16,1-5-3-16,-1-7 3 15,2-3-2-15,-2-4-1 16,-3-7-1-16,0-6 3 16,-5-5-3-16,-2-8 3 0,-3-3-4 15,-3-4 4-15,-4 0-3 16,-3-2 3-16,-1 1-2 15,-2 3 3 1,-2 8 0-16,1 11 0 0,-2 6 1 16,2 7 0-16,4 13-2 15,0 0 2-15,-16-7-2 16,16 7 0-16,-9 13-3 16,9-13 2-16,-8 23-1 15,6-8 0-15,2 7 1 16,3 6 0-16,1 8 2 15,4 7-3-15,0 4 5 16,4 5-6-16,-1-1 5 0,2 1-5 16,0-3 6-16,-1-6-5 15,1-8 3 1,-3-6-2-16,0-8 0 16,0-8 2-16,-10-13-1 0,18 8 1 15,-18-8-3-15,17-18 1 16,-8 2 0-16,-2-1 0 15,0-3-1-15,0 0 0 16,0-2 1-16,-1 6-2 16,0 2 2-16,-6 14-2 15,13-20 1-15,-13 20-2 16,16-11 1-16,-16 11 0 0,20 5 1 16,-20-5 1-16,23 8 0 15,-10 1 1-15,0 3 0 16,1-1 2-1,-1 2 0-15,2-1 0 0,-1-2-2 16,2-3 1-16,0 0-2 16,1-2 1-16,-1-7 1 15,0-1-2-15,-1-5-1 16,-1-1 0-16,-14 9 2 16,22-22-2-16,-22 22 3 15,8-26-2-15,-8 26 1 16,-4-20-1-16,4 20 3 15,-13-9-1-15,13 9 0 0,-19 2 0 16,19-2-1-16,-14 7 1 16,14-7-1-1,0 0 0-15,-9 16-1 16,9-16-2-16,7 14 2 0,-7-14-2 16,22 26 0-16,-9-7-3 15,4 0 1-15,2 1 1 16,3-4 0-16,1-3-2 15,1-3-4-15,1-7-4 16,4-5-8-16,-8-12-16 16,11 0-45-16,-16-17-2 15,6 2-3-15,-15-12 26 0</inkml:trace>
  <inkml:trace contextRef="#ctx0" brushRef="#br4" timeOffset="962352.1137">9168 15105 152 0,'-16'18'99'16,"-4"-23"-10"-16,20 5-16 16,0 80-111-16,16-98-48 15,-6-11-4-15,10 5-3 16,-2-6-2-16</inkml:trace>
  <inkml:trace contextRef="#ctx0" brushRef="#br4" timeOffset="962540.2772">9379 14851 125 0,'0'0'100'16,"17"-16"-2"-16,-17 16-4 15,15 0-74-15,-15 0-24 16,20-8-11-16,-7 11-4 15,6 11-4-15,-4 2-2 16,6 13-3-16,-8 1 1 16,2 9-1-16,-6-1-2 15,0 5-21-15,-11-13-20 16,-5-4 3-16,-10-11 21 16</inkml:trace>
  <inkml:trace contextRef="#ctx0" brushRef="#br4" timeOffset="962757.7317">8262 15369 141 0,'-11'13'110'0,"18"0"-7"16,6-26-13-16,27-21-91 0,8-11-38 15,20 5-19-15,-8-18-34 16,21 13-1-16,-3-7-2 16,4 16 30-16</inkml:trace>
  <inkml:trace contextRef="#ctx0" brushRef="#br4" timeOffset="965056.9015">10419 14766 71 0,'10'-13'88'0,"-10"13"-1"16,0 0-9-16,3-13-60 16,-3 13-14-1,-23-6-1-15,3 5-2 16,-3 5 0-16,-5 1 0 0,-3 5 0 16,-4 7 7-16,2 6 2 15,-2 7 2-15,5 7-2 16,4 0 0-16,6 5-3 15,7 4-3-15,6-3-2 16,9-1-4-16,9-4-1 16,6-4 0-16,6-2 1 15,7-6-4-15,3-3 5 0,2-3 1 16,1 1 0-16,-3-6 4 16,-2 1-5-1,-5-1 5-15,-5-2-5 16,-6 0 6-16,-7 0-7 0,-8-13 4 15,-1 20-3-15,1-20 3 16,-20 19-1-16,2-14 0 16,0 4 1-16,-4-6-1 15,0 0-1-15,6-2-3 16,1-4-1-16,15 3-6 16,-15-14 1-16,15 14-6 15,17-32-1-15,8 13-7 16,5-9 6-16,8 0-1 15,4-2 10-15,4-2 4 16,1 3 8-16,0 0 2 16,-3 8 7-16,-6 1 4 15,-6 5 0-15,-8 4 0 0,-5 2-4 16,-19 9-3-16,17-4-4 16,-17 4-1-16,0 0-4 15,-24 23 1-15,8-6 0 16,-3 8 2-16,0 3-3 15,0 4 4-15,5 1-4 16,1 3 3-16,6-2-6 16,4-3 5-16,2-3-9 15,6-11 1-15,5-4-1 16,5-12 1-16,4-8-1 16,4-10 1-16,3-13 5 15,0-12-2-15,1-12 6 0,-1-9-5 16,-3-12 6-16,-6 1-6 15,-4-4 5-15,-3 2-1 16,-5 11 1-16,-2 10 2 16,-2 13 0-16,-4 12 1 15,2 14-1-15,1 16 3 16,0 0-3-16,0 0-1 16,-10 35-3-16,7-8-1 15,1 8-2-15,4 5 1 16,1 9 0-16,4-1-1 15,4 2 0-15,4 2-1 16,4-5 1-16,4-4-3 16,3-7 4-16,5-10-3 0,1-10 1 15,0-6 0-15,0-10-1 16,-2-7 1-16,-3-6 0 16,-1-9 1-16,-4-7-3 15,-6 0 3-15,-3 0-1 16,-3 3 3-16,-1 3 0 15,-5 5 2-15,0 5 1 16,-4 13 0-16,0 0 0 16,0 0 1-16,7 20-2 15,-4-6-1-15,2 6-1 16,0 2-2-16,1-2 1 16,3-1-1-16,1-2-1 0,3-2 1 15,0-4 1-15,0-3-2 16,1-7-1-16,1-1 0 15,-2-4-5-15,1 1 1 16,-14 3 0-16,22-15 1 16,-22 15 0-16,14-18 3 15,-14 18 2-15,8-13 3 16,-8 13 4-16,0 0 2 16,0 0-1-16,0 0 0 15,0 0 0-15,0 0-2 16,0 0-1-16,13 8 0 15,-8 5-2-15,7 0-1 16,-1 5 0-16,7-1-2 0,0 2-2 16,8-1 5-16,0 0-5 15,2-7 5-15,1 1-5 16,0-5 4 0,-2-3-5-16,-3-4 6 0,-2-3-2 15,-3-1-2-15,-3-2 6 16,-16 6-5-16,20-14 5 15,-20 14-3-15,7-16 4 16,-7 16-5-16,0 0 7 16,0 0-5-16,0 0-2 15,0 0 1-15,0 0-1 0,-13 0 0 16,13 0-7-16,-3 16 6 16,5-3-7-16,1 3 6 15,1 4-5 1,5 7 5-16,2 8-5 0,5 11 5 15,3 6 2-15,4 6-2 16,1 4 2-16,-1 1 0 16,-1 4 0-16,-3-2-2 15,-3-3 10-15,-8-7-10 16,-5-8 10-16,-10-4-10 16,-6-8 8-16,-4-10-7 15,-6-8 8-15,-5-10-7 16,-3-10 0-16,-3-10 3 15,1-10-2-15,3-7 2 0,4-5-5 16,4 1 6 0,6-2-6-16,9-2 6 15,9 3-9-15,8 2 1 16,6 9-9-16,7 1 1 0,3-1-8 16,4 9-4-16,-4-4-9 15,4 7-7-15,-8-5-23 16,1 11-20-16,-13-7 2 15,-10 13 3-15</inkml:trace>
  <inkml:trace contextRef="#ctx0" brushRef="#br4" timeOffset="965305.0456">11399 15545 177 0,'-17'8'79'0,"18"13"-25"16,-1-21-54-16,0 0-101 16,0 0 4-16,13 26-5 15</inkml:trace>
  <inkml:trace contextRef="#ctx0" brushRef="#br4" timeOffset="967056.5095">12441 15089 101 0,'0'0'92'0,"0"0"-6"0,1 18-2 15,-1-18-67-15,0 0-10 16,0 0-6-16,0 0-2 15,0 0-3-15,0 0-5 16,0 0 2-16,0 0 1 16,7-16 6-16,-7 16 1 15,0 0 3-15,0 0 1 16,-1-16 2-16,1 16 0 0,-10-16 0 16,10 16 0-16,-20-13-4 15,20 13 1 1,-25-4-2-16,12 4 0 15,0 4 1-15,13-4-2 0,-19 27 0 16,12-5-1-16,6 4 3 16,2 4-5-16,5 2 4 15,2 4-5-15,7-1 4 16,1-3-4-16,5-5 5 16,4-4-6-16,5-8 5 15,5-8-2-15,5-7 1 16,5-10-1-16,3-9 0 15,4-10 4-15,-3-6-5 0,-2-6 5 16,-3-4-4-16,-7 2 5 16,-10 1-4-1,-6 7 5-15,-8 5-4 16,-9 10 0-16,-4 20 1 0,-7-15 0 16,7 15 0-16,-28 13-2 15,8 4 1-15,0 5 0 16,-2 5 0-16,2 5 2 15,1 3-1-15,3-1-3 16,5 0 3-16,2-3-3 16,5-3 3-16,4-5-5 15,3-7 4-15,4-3-6 0,-7-13 5 16,19 7-1 0,-6-11 1-16,0-5-2 15,0-3 0-15,0-3 4 0,0-3-6 16,-5-3 6-16,1-4-6 15,-5 6 6-15,-1-2-5 16,-1 5 6-16,-2 16-2 16,-2-20 2-16,2 20 0 15,0 0 2-15,0 0-2 16,-1 23-4-16,4-6 4 16,2 5-6-16,4-4 3 15,1 4-6-15,5-3 7 16,2-3-9-16,3-3 8 0,3-6-2 15,3-9 1 1,0-6-1-16,3-7 1 16,-2-6 5-16,1-8-5 15,-5-1 4-15,-3-4-4 0,-3 1 5 16,-4 3-4-16,-2 2 7 16,-7 7-6-16,-3 8 2 15,-1 13-2-15,0 0 2 16,-13 0-2-16,5 16 0 15,-2 5 1-15,1 8 1 16,-1 2-1-16,1 3-5 16,5 1 5-16,1-1-6 15,4-3 3-15,5-8-6 16,6-4 0-16,1-8-11 16,8-4-3-16,0-12-9 15,7-3-25-15,-10-21-26 0,12-2-5 16,-11-15 1-16,2-3 29 15</inkml:trace>
  <inkml:trace contextRef="#ctx0" brushRef="#br4" timeOffset="967288.2091">13080 14571 195 0,'-10'22'103'0,"-3"1"-20"15,8-3-41-15,4 9-128 16,-5-4-13-16,9 17-7 16,-4-2 1-16</inkml:trace>
  <inkml:trace contextRef="#ctx0" brushRef="#br4" timeOffset="967657.6426">14064 14815 196 0,'0'0'101'15,"0"0"-5"-15,-2 18-33 16,2-18-61-16,0 0-9 15,0 0 0-15,3 26 1 0,2-2-1 16,2 12 2-16,1 6 2 16,4 7 2-16,1 2-6 15,3 0 0-15,-2-4-11 16,4-8-8-16,-8-13-14 16,3-3-19-16,-13-23-26 15,0 0-2-15,-2-16 7 16</inkml:trace>
  <inkml:trace contextRef="#ctx0" brushRef="#br4" timeOffset="969207.9568">13826 14704 126 0,'-15'6'101'15,"15"-6"-4"-15,-14 11-5 16,14-11-53-16,0 0-43 15,13-21-3-15,3 9-1 16,3 1 1-16,9-1-1 16,8 2 4-16,9 0 0 15,6 1 2-15,2 4 2 16,6 2-1-16,-3 3 1 16,-1 0 0-16,-7 1 2 15,-8 3 0-15,-8 4 2 16,-6-1 1-16,-10 2-1 15,-16-9 3-15,13 21 0 0,-15-5-1 16,0 1-2-16,-3 6-1 16,-1 2-1-1,1 7 1-15,0 2-1 16,2 7-2-16,3-1 0 0,2 1 0 16,4-1 0-16,-1-4 0 15,6-6 0-15,0-4-1 16,4-7-2-16,-1-12 3 15,2-4-2-15,0-6 0 16,1-5 0-16,-1-8 0 16,-3-4 0-16,-2-5 2 15,-2-4 0-15,-5-1 0 16,-2-5-1-16,-6-1 2 16,-4 0 0-16,-2 1-1 15,-1 5 2-15,-4 3-2 16,-1 4 1-16,3 5-1 0,0 7 1 15,13 11-2-15,-18-13-1 16,18 13-1-16,0 0-3 16,0 0-1-16,0 0-3 15,0 0-2-15,24 0 2 16,-5 0 0-16,3 3 0 16,4-5 3-16,2 2 2 15,1-3 2-15,2 0 3 16,-3-2 2-16,0-3 0 15,-5 0 0-15,-1-4 1 16,-4 4 0-16,-18 8 2 16,23-15 2-16,-23 15 0 15,0 0-1-15,0 0 2 0,0 0-1 16,0 0-3-16,-13 20 1 16,6-7-2-16,-3 5 0 15,1 6-4-15,2 4 2 16,1 3-1-16,4 5 0 15,0 1 2-15,4-3-2 16,0 1 1-16,7-3-1 16,1-7 0-16,2-4 0 15,2-7-1-15,2-7 0 16,3-5 0-16,-2-4 2 16,2-5-2-16,-2-4 3 15,-2-7-2-15,-2 2 2 0,-5-5-1 16,-2-4 0-16,-9-1 1 15,-5-3-1-15,-7 2 2 16,-4 0-3-16,-4 1 3 16,-1 1-3-16,-1 6 2 15,2 5-3-15,1 4-1 16,7 5-4-16,15 5-2 16,-15-4-5-16,15 4-1 15,0 0 0-15,16 12-2 16,-16-12 3-16,32 5 2 15,-12-3 3-15,3-2 1 16,2 0 7-16,1-2 1 0,1-2 2 16,-4-3 4-16,0 0 1 15,-4-5 0-15,-3 2 2 16,-5-4 0-16,-11 14-3 16,15-23 2-16,-15 23-3 15,5-19 0-15,-5 19-1 16,0 0 1-16,0 0-2 15,0 0 1-15,0 0 1 16,0 0-2-16,0 0 1 16,2 19-3-16,-1-5-1 15,1 0 0-15,1 4-1 16,1 5-1-16,2 1 0 16,1 4 1-16,-1 1-1 0,1 4 1 15,0 0 1-15,0 4-2 16,-1 0 2-16,-1 1 0 15,-3-1 0-15,1-4 0 16,-1-2-6-16,-2-6 3 16,1-3 3-16,-1-9-3 15,0-13 3-15,5 14-5 16,-5-14 5-16,0 0 0 16,14-10 6-16,-14 10-4 15,19-14-3-15,-6 5 5 16,1 2-5-16,3-6 4 15,5 3-4-15,3-1 0 16,-1 1-1-16,2 2 1 0,-1-2 0 16,-2 4-1-16,0 0 2 15,-3 5-1-15,-4 1 2 16,-16 0-2-16,20 0 1 16,-20 0 2-16,15 4-2 15,-15-4 1-15,0 0-3 16,0 0-4-16,0 0-12 15,4 13-17-15,-4-13-56 16,0 0-2-16,-22-17-5 16,22 17 1-16</inkml:trace>
  <inkml:trace contextRef="#ctx0" brushRef="#br4" timeOffset="969824.7306">15391 14639 169 0,'16'9'82'16,"-16"-9"-11"-16,0 0-8 15,0 0-96-15,0 0 11 16,-10-19 3-16,10 19 8 16,-12-13 8-16,12 13 14 15,0 0 10-15,-20-9 1 16,20 9-1-16,-13 5-3 15,13-5-5-15,-13 11-5 0,13-11-1 16,-10 18-2-16,10-18-1 16,-7 26-2-1,6-11-3-15,-1 3 0 0,2 3 1 16,4 1 0-16,-1 1-1 16,3 0 2-16,1-1-1 15,1-5 1-15,2-1 1 16,-10-16-1-16,26 20 0 15,-11-13 0-15,4 1 1 16,3-1 0-16,1-1 1 16,3 1-3-16,0 2 2 15,-2 2 0-15,1-1-2 0,-5 5 1 16,-1-1 0 0,-9 0-2-16,-3 7 2 15,-5-1 1-15,-8-1-2 16,-4-1 2-16,-5 1-7 0,-5-3 9 15,-1-2 1-15,-5-2 0 16,-2-5 0-16,1-2-4 16,-2-1 5-16,1-3-2 15,1-2 8-15,4-2-10 16,3 0 0-16,4-3-2 16,16 6 0-16,-19-10 2 15,19 10-8-15,0-23-7 16,6 4-11-16,8 5-22 15,-6-12-47-15,10 10-2 16,-6-4-5-16,2 10-3 16</inkml:trace>
  <inkml:trace contextRef="#ctx0" brushRef="#br4" timeOffset="973194.4313">16179 14753 68 0,'10'20'86'0,"-10"-20"-7"15,0 0-6-15,0 0-70 16,0 0-5-16,0 0-1 15,-6-17 3-15,6 17 1 16,-14-7 1-16,14 7 4 16,-20-6 4-16,20 6 0 15,-22 2 1-15,22-2-1 0,-19 4-1 16,19-4-1-16,-13 10-1 16,13-10 1-1,-5 23-2-15,5-6 0 0,2 2-2 16,3 7-2-16,2 1 0 15,2 1 0-15,2 1-1 16,5 0-2-16,0-5 1 16,3-4-1-16,2-7-1 15,1-5 0-15,3-8 2 16,1-3-3-16,1-9 2 16,3-4 1-16,-2-7-3 15,0-1 3-15,-2-2-1 16,-2-2 1-16,-4 7-1 0,-3 2 2 15,-5 2-1 1,-4 4 1-16,-8 13 1 16,0 0 0-16,13-5 0 15,-13 5-1-15,3 16 0 0,-3-16-2 16,3 19 0-16,-3-19-1 16,9 21 0-16,-9-21-1 15,16 18 2-15,-16-18 1 16,20 11-2-16,-20-11 2 15,21 3-1-15,-21-3 2 16,22-6-2-16,-22 6 1 16,13-15 0-16,-13 15 0 0,0-19 1 15,0 19-1 1,-16-23 2-16,0 13-2 0,-5 2 1 16,-4 3 2-1,-2 2-3-15,-2 3-4 0,-3 0-6 16,3 6-12-16,-1-5-30 15,7 6-32-15,-2-7-3 16,7 0-1-16</inkml:trace>
  <inkml:trace contextRef="#ctx0" brushRef="#br4" timeOffset="973436.5634">16478 14457 58 0,'11'-23'91'0,"4"9"2"16,-12-5-7-16,-1 3-47 16,-2 16-36-16,-10-19 0 0,10 19-8 15,-21 11-12-15,9 15-39 16,-8 2-29-16,4 14 4 16,-6-1-7-16</inkml:trace>
  <inkml:trace contextRef="#ctx0" brushRef="#br4" timeOffset="974877.5398">16961 14844 104 0,'0'26'96'0,"3"-6"-6"16,-3-20-9-16,0 0-72 15,3-14-14-15,1-2-1 16,3-3 4-16,-1-1-1 16,0-6 0-16,-2-4 1 0,2-6 4 15,-3-2-1 1,0-2 0-16,0 1-2 15,-3-2 1-15,1 4-1 16,1 4 3-16,0 8 2 0,-2 5-2 16,5 7 2-16,-5 13 0 15,0 0 0-15,19-10-4 16,-19 10-2-16,23 6-3 16,-10 1-2-16,4 2 1 15,0 1-3-15,5 7 0 16,0 2 1-16,-1 4 5 15,-1 1 1-15,1 5 2 16,-3 1 1-16,-2-2 1 16,-6 1 1-16,-2-6 1 15,-3-3 2-15,-3-4 0 16,-2-16 1-16,-6 17-1 0,6-17 0 16,-13 0 0-16,13 0-1 15,-13-8-1-15,13 8-1 16,-12-13-3-16,12 13 0 15,-7-13-1-15,7 13 1 16,0 0 0-16,0 0-2 16,7-15 1-16,-7 15-1 15,21-1 2-15,-4-1-1 16,3 2 0-16,6-3-1 16,4 2-1-16,4-3 4 15,-1 1-3-15,0-3 3 16,0 0-3-16,-1 2 2 15,-6-3-1-15,-3-1 0 0,-3 0-1 16,0 2-2-16,-4-7 0 16,-1 1-2-16,-4-1 4 15,-2 0 0-15,-2 0 2 16,-7 13 1-16,9-18 4 16,-9 18 1-16,0 0 0 15,0 0 1-15,-13 1 0 16,13-1-1-16,-19 20-3 15,6-8 1-15,1 4-2 16,1 0 1-16,-3 1-1 16,2 6 2-16,-1-1-3 15,3 1 3-15,6-3-3 0,-1 0 2 16,2-2-1-16,3-3-1 16,0-15 0-16,12 18-1 15,-12-18-1 1,19 4 0-16,-19-4-1 0,18-9 1 15,-18 9-1-15,19-21 1 16,-10 8 0-16,-2-5 0 16,0 1 1-16,-1 0 0 15,-2-1 0-15,2 5 0 16,-3 1 0-16,-3 12 0 16,10-19 0-16,-10 19-1 15,0 0-1-15,17 7-1 16,-17-7 3-16,15 23-2 0,-7-9 1 15,3 4 0-15,0 2-1 16,1-3 2-16,-1-1 2 16,2-1-1-16,0-8-1 15,-13-7 0-15,25 4 2 16,-25-4 0-16,23-13 0 16,-23 13 0-16,21-23-2 15,-12 6 1-15,-3 1 1 16,1 3 0-16,-1-2 0 15,-2 2-2-15,-4 13 3 16,7-17-2-16,-7 17 2 16,0 0-2-16,0 0 0 0,13-1-4 15,-13 1-3-15,10 13 2 16,-10-13-2 0,16 14 0-16,-16-14 0 0,18 20 1 15,-18-20 2-15,20 16 1 16,-20-16 4-16,14 6 0 15,-14-6-1-15,0 0-1 16,18-19 1-16,-11 2-1 16,1-6-1-16,4 0-1 15,1-3 2-15,3 4 0 16,0 2 3-16,0 7 0 16,0 6 3-16,-2 8-1 0,-14-1 0 15,22 29 0-15,-14-6-2 16,-3 7-3-1,-3 4-2-15,-3-1-4 16,0 0-11-16,-5-1-7 16,3-5-9-16,-7-11-12 0,5 1-24 15,-8-18-20-15,13 1 0 16,-27-23 46-16</inkml:trace>
  <inkml:trace contextRef="#ctx0" brushRef="#br4" timeOffset="975119.4423">17557 14304 116 0,'-17'-1'105'0,"1"1"-3"16,16 0-9-16,0 0-61 16,0 0-28-16,0 0-8 0,0 0-5 15,27 12-10-15,-11-11-6 16,7 8-16-16,-4-8-21 15,11 6-31-15,-8-11-1 16,4 0 7-16</inkml:trace>
  <inkml:trace contextRef="#ctx0" brushRef="#br4" timeOffset="975344.4435">17799 13950 153 0,'0'0'98'0,"18"-12"-2"15,-18 12-8-15,0 0-77 0,0 0-14 16,14 3-8-16,-14-3-2 16,20 19 2-16,-5-4-1 15,2 4 1-15,3 6 4 16,5 1 7-16,-1-2 3 16,4 2 3-16,-2-7 3 15,0-5-1-15,-2-9-3 16,-2-11-2-16,-1-17-11 15,-3-20-17-15,2-12-60 16,-10-25-10-16,2-5 5 16,-8-10-7-16</inkml:trace>
  <inkml:trace contextRef="#ctx0" brushRef="#br3" timeOffset="983979.5207">18682 14502 1 0,'0'0'53'16,"-20"3"22"-16,20-3-25 0,0 0-17 16,-14 0-6-1,14 0-4-15,0 0-2 16,0 0-3-16,0 0-2 0,0 0-2 15,0 0-2-15,0 0-5 16,0 0-1-16,0 0-2 16,0 0-3-16,19-1 1 15,-19 1-1-15,28-2-2 16,-9 2 0-16,6 2 2 16,1-2-1-16,3 1 0 15,4 2 1-15,1-3-1 16,2-3 0-16,2 2 1 0,-2-4 0 15,0 1-2 1,-1 0 2-16,-2-1-1 16,-1-1 2-16,-1 2-1 15,-3-2 0-15,-2 2 0 0,-3 3 0 16,-4-2 2-16,-2 1-1 16,-4 1-1-16,-13 1-3 15,16 0 1-15,-16 0 1 16,0 0-1-16,0 0-1 15,0 0-3-15,0 0-6 16,0 0-7-16,0 0-12 16,0 0-54-16,0 0-2 15,0 0-3-15,0 0 41 16</inkml:trace>
  <inkml:trace contextRef="#ctx0" brushRef="#br3" timeOffset="984681.0766">18804 14623 58 0,'2'15'87'15,"-2"-15"-1"-15,0 0-18 16,0 0-56-16,3 13-1 16,-3-13 0-16,0 0 2 15,0 0-3-15,0 0-2 16,0 0 0-16,0 0 0 15,0 0-2-15,0 0-3 16,0 0 1-16,0 0-4 16,0 0 0-16,13-3 3 15,-13 3-2-15,0 0 0 16,0 0 0-16,0 0 1 16,0 0-1-16,15 1 0 15,-15-1-1-15,16 2 0 0,-16-2 2 16,27 0-2-16,-10 0 0 15,5 0 0 1,1-2-1-16,3 2 2 16,0-4-1-16,0 3 0 0,0-1-1 15,0 2 1-15,-1-1 2 16,-4 1-2-16,1 0 1 16,-1-2-1-16,0 4 2 15,-3-1-1-15,0-1 1 16,-4 0-1-16,1 3-1 15,-2-2 3-15,-13-1-1 16,17 3 0-16,-17-3-1 0,0 0 0 16,13 6-1-16,-13-6 2 15,0 0 0 1,0 0-5-16,0 0 1 0,0 0-5 16,0 0-7-16,0 0-8 15,0 0-14-15,-2-17-46 16,2 17-10-16,0 0-1 15,-21-9 19-15</inkml:trace>
  <inkml:trace contextRef="#ctx0" brushRef="#br3" timeOffset="985732.0453">18851 14219 92 0,'5'21'92'0,"-5"-21"-4"15,0 0-3-15,0 0-75 16,0 0-5-16,0 0-2 15,0 0-1-15,0 0 0 0,0 0 0 16,-9 13-1 0,9-13 3-16,0 0-1 15,0 0-1-15,0 0 1 16,0 0 0-16,0 0 1 0,0 0-2 16,0 0 0-16,0 12 0 15,0-12 0-15,0 0 0 16,0 0 1-16,-2 15-2 15,2-15-2-15,-8 14 1 16,8-14-1-16,-16 26-5 16,6-8 4-16,-2 2-3 15,1 4 2-15,-2 1 0 16,1-1 3-16,-1 4-4 0,2-5 6 16,1 0 2-16,1-3-2 15,2-2 0 1,-1-5 1-16,8-13-1 0,-5 21 1 15,5-21 0-15,0 0 0 16,-2 16 1-16,2-16-1 16,0 0 0-16,0 0-2 15,-3 13 1-15,3-13-1 16,0 0 2-16,0 0-2 16,-5 17 0-16,5-17 2 15,0 0-1-15,0 0 1 16,0 0 1-16,-6 13 0 15,6-13 0-15,0 0 1 16,0 0-3-16,0 0 1 16,0 0 0-16,0 0-1 15,0 0 0-15,0 0-1 0,0 0-1 16,0 0 0-16,0 0 2 16,0 0-1-16,0 0 0 15,0 0 0-15,0 0-1 16,0 0 1-16,0 0 0 15,0 0-1-15,0 0 1 16,0 0-1-16,0 0 1 16,0 0-1-16,0 0 1 15,0 0-1-15,0 0 0 16,0 0-1-16,0 0 0 16,14 10 1-16,-14-10-3 15,13 21 3-15,-13-21 0 16,23 27-1-16,-5-11 0 0,0 0 1 15,0 0-1-15,0-2 2 16,0 2 0-16,-1-3-2 16,-1 0 1-16,-3-3 2 15,-13-10-1-15,17 14 0 16,-17-14 1-16,0 0-2 16,15 12 0-16,-15-12 1 15,0 0 0-15,0 0-4 16,0 0 0-16,0 0-4 15,0 0-9-15,0 0-13 16,0 0-31-16,0 0-38 16,-13-19-5-16,13 19-3 0,-35-29 50 15</inkml:trace>
  <inkml:trace contextRef="#ctx0" brushRef="#br3" timeOffset="990534.0599">19550 14150 59 0,'0'0'93'0,"0"0"-1"15,0 0-3-15,0 0-66 16,0 0-16-16,0 0-5 16,-11 20-2-16,11-2 1 15,3 9-5-15,2 6-1 16,2 8 0-16,0 3 2 15,5 4 3-15,-2 2 2 0,4-2 1 16,-2-3-1 0,1-12 4-16,-3-4-5 15,-3-6-2-15,-3-6-12 16,2-2-10-16,-6-15-20 0,0 0-44 16,0 0-1-16,-19-23-3 15,2-3 75-15</inkml:trace>
  <inkml:trace contextRef="#ctx0" brushRef="#br3" timeOffset="991284.68">19488 14286 90 0,'-12'-22'90'16,"12"22"1"-16,0 0-3 0,0 0-72 16,-10-14-13-1,10 14-6-15,0 0 1 16,0 0-3-16,6 14 0 15,-1-1 2-15,4 9 0 0,4 4-2 16,6 5 7-16,4 3-1 16,6 3 2-16,1-1 0 15,5-1 1-15,1-3-5 16,1-9 3-16,-1 0 1 16,-1-7-3-16,-3-3 0 15,-5-8 0-15,-4-5-1 16,-3-1 0-16,-4-5 0 15,-16 6 1-15,19-27-2 16,-16 7 4-16,-5-5-2 16,-3-7 1-16,-5-2 3 15,-3-5-2-15,-3-2 3 0,-2-1-4 16,0 2 5-16,0 0-4 16,1 5 1-16,4 6-2 15,3 5-1-15,3 3-1 16,2 6-3-16,5 2-2 15,0 13-4-15,5-13-2 16,-5 13 0-16,14-11-1 16,-14 11 0-16,26-14 2 15,-9 4 1-15,8 0 4 16,0-6 4-16,2 0 5 16,3-3 2-16,2-1 2 15,0 1 3-15,-5 1 1 16,1-1 0-16,-7 0 0 0,1 2-1 15,-6-1-2-15,-2 5-2 16,-14 13 0-16,17-18-3 16,-17 18 0-16,0 0-3 15,0 0 1-15,0 0 1 16,5 16 0-16,-10 5 1 16,-2 10 1-16,-3 5-2 15,-3 8 0-15,-3 11 3 16,-2 10-2-16,-1 4-3 15,-3 6 1-15,-1 5-1 16,0 1 0-16,0-1 0 16,3 0 0-16,1-2-4 0,4-9-2 15,1-6-5-15,7-5-9 16,-2-15-10-16,8-4-26 16,-6-18-34-16,7-21 0 15,0 0 0-15</inkml:trace>
  <inkml:trace contextRef="#ctx0" brushRef="#br3" timeOffset="991734.2988">20242 14335 110 0,'0'0'96'15,"13"24"-7"-15,-13-24-6 0,-7 15-83 16,7-15-10-16,-2 14 2 15,2-14-1-15,0 0 3 16,0 15-1-16,0-15 4 16,0 0 4-16,0 0 5 15,0 0-1-15,0 0 1 16,16 4 1-16,-16-4-2 16,0 0-3-16,6-15-1 15,-6 15 1-15,-4-15-2 16,4 15 1-16,-12-23 0 15,12 23-2-15,-17-19 4 16,17 19 1-16,-17-10 4 0,17 10-3 16,-15 0 4-16,8 13-3 15,3 5 0-15,1 4 1 16,3 4-4-16,0 1 1 16,4 4-3-16,3 0 1 15,2-2-3-15,2-6 1 16,2-4-3-16,5-3-5 15,-1-12-3-15,5-1-10 16,-2-13-15-16,10-3-53 16,-7-19-4-16,8-5-1 15,-7-12 22-15</inkml:trace>
  <inkml:trace contextRef="#ctx0" brushRef="#br3" timeOffset="993052.1437">20759 14097 71 0,'18'-10'95'0,"-18"10"-2"16,0 0-2-16,0 0-72 15,0 0-11-15,0 0-2 0,0 0-3 16,-4 14-2-16,1 9 0 15,0 7-2-15,5 9 1 16,2 8-1-16,2 3 1 16,3 2 0-16,1 0 0 15,6-7 2-15,-2-4-6 16,2-6-3-16,-3-12-10 16,0-4-8-16,-13-19-15 15,16 10-44-15,-18-23-4 16,1-3-2-16,-12-16 58 15</inkml:trace>
  <inkml:trace contextRef="#ctx0" brushRef="#br3" timeOffset="993800.9426">20549 14167 130 0,'-18'9'91'0,"-1"-9"-2"16,19 0-32-16,-19-6-51 15,19 6-4-15,-4-14 0 16,4 14-1-16,19-17 0 16,1 9 0-16,4 0 2 15,8 2 0-15,4-1 1 16,3-1-3-16,6 1 0 16,0 0 1-16,-4-2-1 0,1-1 0 15,-6 0-2-15,-1 0 3 16,-6 0-1-1,-3 1 1-15,-9 1 0 16,-1 2 1-16,-16 6 1 0,17-4-1 16,-17 4 0-16,0 0 0 15,0 0 1-15,6 13-1 16,-6-13 0-16,-4 14-1 16,4-14-1-16,-6 19 2 15,6-19-2-15,-3 26 1 16,3-13-2-16,2 1 2 15,-1 6-1-15,2 1 0 0,3 6 0 16,-2-1 0-16,3 7 0 16,2 2-3-1,-1-1 3-15,1 0-5 16,3-6 2-16,-2-3-3 0,1-6 0 16,4-5-2-16,-15-14 1 15,24-1-2-15,-11-11 2 16,2-5 3-16,-2-5 0 15,0-4 2-15,-3-4 2 16,-3-2 3-16,0-2 2 16,-2 2 1-16,-3 3-2 15,1 1 0-15,-4 5 2 16,2 5-3-16,-2 5 2 16,1 13-1-16,0 0-2 15,0 0 1-15,0 0-1 16,0 0-1-16,-4 18-1 15,4 1 0-15,0 3-2 0,0 1 0 16,1 1 1-16,2 8-2 16,0 0 1-16,3 0-2 15,1-2 0-15,1-3-3 16,2-4-2-16,1-4-11 16,3 0-8-16,-14-19-15 15,22 7-26-15,-19-24-26 16,5-5 2-16,-9-12 3 15</inkml:trace>
  <inkml:trace contextRef="#ctx0" brushRef="#br3" timeOffset="994067.935">21153 13834 121 0,'0'0'95'0,"-12"-14"-1"16,12 14-3-16,6-15-74 15,-2 2-16-15,5-1 0 16,4 2-1-16,0 4 1 16,1 5 0-16,1 3-1 15,2 4 1-15,-1 6-1 16,0 5 0-16,-3 3-1 16,-5 3 0-16,1 0-3 15,-3 1-5-15,-2 4-9 16,-5-5-13-16,2 11-55 0,-11-9-2 15,3 8-1-15,-8-8-2 16</inkml:trace>
  <inkml:trace contextRef="#ctx0" brushRef="#br3" timeOffset="994635.8437">21363 13975 87 0,'23'-10'92'16,"-8"-3"-3"-16,1 11-3 16,-16 2-72-16,17-6-5 0,-17 6-2 15,16 14 0-15,-12 1-1 16,0 9-2-16,1 2 1 16,-1 6 0-16,0 2-1 15,2 3-2-15,0-1 0 16,1-2-1-16,0-2 0 15,2-3 0-15,0 0-2 16,-1-5-5-16,0-4 4 16,-3-1 1-16,1-6-1 15,-6-13-6-15,0 0 4 16,0 0-5-16,0 0 5 16,0 0 2-16,-7-26-2 15,-2 3 0-15,1-4 2 0,-1-2 6 16,-4-4-1-16,6-1 4 15,-3 3-3 1,2-2 0-16,4 1 0 16,4 1 0-16,3 3-3 0,6 2 0 15,5 1-2-15,2 2 0 16,6 3 2-16,1 4 0 16,6 9 1-16,-1 7 2 15,-2 6 1-15,-3 7 1 16,-4 8-2-16,-4 8 0 15,-7 6-2-15,-8 5-1 16,-10 3 0-16,-4 4-2 0,-4 2-5 16,-6 0-5-16,-1 0-9 15,-8-7-26-15,3 7-47 16,-6-9 0-16,0 0-5 16,-6-11 33-16</inkml:trace>
  <inkml:trace contextRef="#ctx0" brushRef="#br3" timeOffset="999320.0939">22266 13838 60 0,'22'11'95'0,"-22"-11"-2"16,22 17-7-16,-22-17-65 15,-3 21-19-15,1-5 0 16,-3 6-1-16,-4 7 2 15,-1 7 1-15,-5 3 0 16,1 4 2-16,-6 6 0 16,0 3-2-16,-2-1 0 15,0-1-4-15,-2-1 1 16,1-3-2-16,0-4 1 16,1-3 0-16,3-4-3 0,2-8-4 15,4-5-7-15,0-8-11 16,13-14-21-1,-13 8-40-15,13-8-3 16,-4-29-3-16,1 1 64 0</inkml:trace>
  <inkml:trace contextRef="#ctx0" brushRef="#br3" timeOffset="1.00006E6">21890 14087 134 0,'-7'15'97'0,"7"-15"-4"0,-2 16-7 16,2-16-79-16,0 0-13 16,15 16-3-1,-2-4 0-15,2 4 1 16,9 5 1-16,2 4 2 0,7 7 2 16,3 1 1-16,3 1 0 15,4-2 0-15,3 0 0 16,0-6 0-16,1-6-3 15,-4-4 0-15,-1-10 0 16,-6-3 2-16,-3-6 1 16,-4-5 2-16,-6-2 1 15,-7 0 0-15,-5-3 3 0,-6-1-1 16,-7-1 4-16,-1 0 1 16,-8 2-2-1,-1 0 1-15,-2 4-3 16,1 3 3-16,-3 9-4 15,16-3 2-15,-23 14-3 0,13 1-1 16,3 2-2-16,4 5-2 16,3-1 0-16,1 1-2 15,6-5-1-15,2 1 0 16,4-5-2-16,1-5-2 16,5-5 3-16,3-10 1 15,-1-7 2-15,0-9-2 16,-1-11 5-16,-3-8 2 15,-2-9 1-15,-4-7 3 16,-7-7-1-16,-2 0 2 16,-6 3 0-16,-2 3 3 15,-3 5-1-15,0 10 1 0,-4 8 1 16,2 11 1-16,1 11-1 16,10 14-1-16,-15-13-2 15,15 13-1-15,0 0-3 16,0 0-4-16,-5 18 0 15,10-3-4-15,4 6 1 16,1 8 0-16,-3 13 2 16,6 6 0-16,-4 10 3 15,4-1 3-15,-1 4 0 16,1-2-1-16,-2-7-3 16,2-6-2-16,1-11-5 15,-1-11-10-15,8-6-15 16,-7-21-48-16,9 1-13 0,-5-14-3 15,3-4 2-15</inkml:trace>
  <inkml:trace contextRef="#ctx0" brushRef="#br3" timeOffset="1.00175E6">23061 13906 74 0,'0'0'85'0,"16"9"-4"15,-16-9-3-15,0 0-67 16,0 0-7-16,0 0-1 15,0 0-1-15,0 0-1 16,0 0-2-16,15 4 3 0,-15-4 0 16,0 0 1-16,0 0 2 15,0 0 1-15,0 0 1 16,0 0-1 0,0 0 1-16,13 5 0 0,-13-5-2 15,0 0-1-15,0 0 0 16,0 0-1-16,0 0-1 15,0 0-2-15,0 0 2 16,0 0-2-16,0 0 0 16,0 0 2-16,0 0-1 15,0 0 0-15,0 0 0 16,0 0 0-16,0 0-1 16,0 0 2-16,0 0 0 0,0 0-2 15,0 0 1 1,0 0 0-16,0 0 0 15,0 0 0-15,0 0 0 16,6-13-2-16,-6 13 1 0,0 0 0 16,0 0 0-16,-12-16 1 15,12 16 0-15,0 0-1 16,-17-8 1-16,17 8 3 16,0 0-2-16,-19 6 1 15,19-6-2-15,-15 6 0 16,15-6-1-16,-13 9-1 15,13-9 2-15,0 0-1 0,-15 5 0 16,15-5-1 0,0 0 3-16,-9 13-1 15,9-13 2-15,-1 24-1 16,3-9 1-16,0 7-2 0,2 0 0 16,3 5 1-16,1 0-3 15,0 2 1-15,2-1-1 16,2-2 2-16,2-3-3 15,2-2 1-15,2 0-1 16,-1-8 1-16,3-2 0 16,0-5-1-16,2-3 0 15,0-5 0-15,1-2 1 16,-2-6-1-16,-1-3 1 16,-1-1 0-16,-1-5 0 15,-3 0 1-15,-5-4 0 16,1 1 1-16,-7 1 2 15,0 3-1-15,-2 4 1 0,-2 14 0 16,0-22 1-16,0 22 0 16,0 0-2-16,0 0 0 15,0 0-1-15,0 0-1 16,-15 18 0-16,15-18-2 16,-4 20 1-16,4-20-1 15,-4 23 1-15,1-9 1 16,3 4-1-16,0-2 1 15,3 1-1-15,-2-4-1 16,-1-13-5-16,7 17 1 16,-7-17-1-16,15-3-1 0,-15 3 1 15,17-21 1-15,-7 6 2 16,-3-2 3-16,2 1 5 16,-3-1 0-16,0 4 2 15,-6 13 1-15,5-22 1 16,-5 22-3-16,0 0 0 15,0 0-1-15,0 0-2 16,0 0-1-16,0 0-2 16,0 0-1-16,8 14-1 15,-4 1 1-15,4-2-2 16,0 1 1-16,5-1 0 16,1 2 1-16,3-4 0 15,-2-4 0-15,2-1-1 16,-1-9-4-16,1-1 3 0,-2-6-3 15,-1 0 3-15,-1-6-1 16,-3 2 3-16,0-1 0 16,-10 15 5-16,13-20 4 15,-13 20-1-15,0 0 2 16,0 0-1-16,0 0 0 16,0 0-2-16,9 13 0 15,-10 0-5-15,2 1 1 16,2 2-4-16,3-1-3 15,4-1-4-15,-10-14-8 16,32 20-5-16,-17-20-12 0,11-3-6 16,-3-11-11-16,9-5-32 15,-10-15 1-15,4-4 8 16,-9-8 75-16</inkml:trace>
  <inkml:trace contextRef="#ctx0" brushRef="#br3" timeOffset="1.002E6">23577 13410 169 0,'-24'1'100'16,"24"-1"-5"-16,-24 19-17 16,10-10-98-16,11 17-28 15,-9-3-44-15,12 27-3 0,-6 1 0 16,8 9 4-16</inkml:trace>
  <inkml:trace contextRef="#ctx0" brushRef="#br3" timeOffset="1.00266E6">24132 13719 139 0,'13'3'92'15,"0"1"-7"-15,-13-4-7 16,0 0-83 0,0 0-4-16,-1-15 2 0,1 15 4 15,0 0 0-15,0 0 5 16,0 0 1-16,-13-14 1 15,13 14-2-15,0 0-1 16,0 0-2-16,-10-16 0 16,10 16 0-16,0 0 4 15,-16-3 3-15,16 3 2 16,0 0 0-16,-19 22 0 0,15-6 0 16,-1 1 0-16,4 2-4 15,-1 2-3 1,4 3-3-16,4 0-1 15,1 1 0-15,3-4-1 16,1 1 0-16,2-2-1 0,3-3 0 16,3-2 1-16,1-5 0 15,3-7-3-15,-1-3-2 16,4-3-4-16,-3-7-1 16,2-2-2-16,-4-8-1 15,1-4-1-15,-6-7 2 16,0 2 2-16,-8-5 4 15,-2-2 11-15,0 5 5 16,-6-2 9-16,0 9 7 16,-3 2 2-16,3 8 3 0,0 14-2 15,-2-13 2 1,2 13-8-16,0 0-7 0,0 0-6 16,0 0-4-16,3 16-7 15,-3-16-1-15,2 23 0 16,1-6-2-16,-3 5 4 15,1 5 3-15,1 9 3 16,-1 0-1-16,0 9 7 16,1 4-2-16,-4 3 0 15,0 0-6-15,-1 0-11 16,-3-6-20-16,9 4-57 16,-9-11-5-16,3-10-2 15,3-29-4-15</inkml:trace>
  <inkml:trace contextRef="#ctx0" brushRef="#br3" timeOffset="1.00362E6">24776 13719 95 0,'23'1'88'16,"-23"-1"0"-16,0 0-29 16,0 0-39-16,3 16-6 15,-3-16 0-15,0 0-5 0,-5 14-4 16,5-14-3-16,0 0-3 16,0 0 2-16,0 0-2 15,0 0 2-15,0 0-2 16,0 0 0-16,0 0 2 15,0 0 1-15,0 0 1 16,0-15 0-16,0 15-1 16,0 0 0-16,-16-13 1 15,16 13-1-15,-13 0 1 16,13 0 0-16,-18 7-2 16,18-7 0-16,-19 19 0 15,19-19-1-15,-17 21 1 16,9-6-2-16,3 0 1 0,2 3 0 15,1-1 2-15,2 3 0 16,3-2-1-16,1-1-1 16,2-3-1-16,1-1 3 15,-7-13-2-15,15 19 1 16,-15-19-3-16,17 9 0 16,-17-9 1-16,22 3 2 15,-22-3-3-15,24-8 0 16,-9 3-1-16,1-5 0 15,1-2 0-15,2 2-1 16,-2 0 2-16,-3 1-1 0,1 0 4 16,-15 9 0-16,19-13 3 15,-19 13 1-15,0 0 1 16,0 0 1 0,0 0-2-16,0 0 2 15,0 0-3-15,0 0 2 0,0 0-3 16,0 0 0-16,0 0-2 15,0 0-1-15,3 16 2 16,-3-16-2-16,0 0 2 16,1 21-3-16,-1-21 2 15,0 0-2-15,10 17 2 16,-10-17-2-16,13 13-2 16,-13-13-1-16,16 3-4 15,-16-3 0-15,17-5-4 0,-17 5 1 16,15-17-1-16,-8 3 1 15,2-2 1-15,-2 0 3 16,1 0 5 0,-2 0 4-16,0 3 6 0,-6 13 1 15,9-14 2-15,-9 14 1 16,0 0 0-16,0 0 1 16,8 17-3-16,-8-17-4 15,6 22-1-15,-2-9-4 16,2 1-2-16,-3 1-5 15,4 0-5-15,-2-2-1 16,0 3-4-16,-5-16-4 0,12 26-13 16,-12-26-27-16,13 28-28 15,-13-28 1 1,6 21 2-16</inkml:trace>
  <inkml:trace contextRef="#ctx0" brushRef="#br3" timeOffset="1.00389E6">24891 14261 174 0,'-1'42'98'0,"1"-12"-36"16,-3-12-58-16,3-18-94 0,0 0-19 15,0 0-3-15</inkml:trace>
  <inkml:trace contextRef="#ctx0" brushRef="#br0" timeOffset="1.03627E6">3538 16521 55 0,'0'0'91'0,"0"0"-3"16,0 0-22-16,0 0-50 15,-6 13-5-15,6-13-2 16,-4 18-4-16,4-18-1 16,-3 25-3-16,3-3 0 0,-1 2 1 15,-1 5-1-15,1 4 0 16,1-1 1-16,-2 4 1 16,0 3 7-16,-1-4-7 15,-2-7 6-15,2 0-7 16,1-11 6-16,2-17-8 15,-5 13 0-15,5-13 0 16,0 0 2-16,0 0-3 16,7-23-5-16,-1 9 8 15,1-2-8-15,-7 16 8 16,21-25 0-16,-10 4 1 16,4 8-10-16,-1 4 9 0,0 2-1 15,4 1-2-15,-2 3 2 16,0 2-3-16,1 2 3 15,-1 6-3-15,0-1 2 16,-2 0 2-16,-1 2-2 16,-13-8 0-16,22 25 0 15,-14-5 3-15,-2 2 5 16,-2-5-5-16,-1 2 4 16,-3 4-7-16,-1 9 8 15,-3-2-7-15,-2 2 8 16,-1-5-8-16,-4 1-1 15,1-5 0-15,-1 6 1 16,-1-15 0-16,12-14 1 0,-20 14-2 16,20-14 2-1,-19-2 2-15,19 2-2 16,-13-12-1-16,13 12 1 16,-8-14-1-16,6-2 1 0,2 3 1 15,0 13-2-15,5-15-1 16,-5 15 1-16,10-13-1 15,-10 13 0-15,13-7 0 16,-13 7-1-16,0 0 1 16,15 9-4-16,-15-9-1 15,0 0-8-15,0 0-6 16,0 0-15-16,6 13-19 0,-6-13-38 16,0 0-1-16,-17 0 0 15</inkml:trace>
  <inkml:trace contextRef="#ctx0" brushRef="#br0" timeOffset="1.03666E6">3639 16685 1 0,'-3'-27'68'16,"-4"4"11"-16,7 23-2 16,-14-21-47-16,14 21-7 15,-15-18-7-15,15 18-1 16,0 0-3-16,0 0-1 15,0 0-5-15,-3-15 1 0,3 15-3 16,13-5 0 0,-13 5 0-16,23-3-2 15,-8 4-1-15,4-4 2 16,-1 3 0-16,3 3 1 0,0-1 1 16,1 5 0-16,0-4 0 15,-2-2-1-15,-2-5 0 16,-2 5 0-16,-1-4 1 15,-15 3-4-15,23-8 0 16,-23 8 0-16,17-12-2 16,-17 12 4-16,0 0-3 15,0 0 1-15,13 0-5 16,-13 0 0-16,0 0-11 16,0 0-20-16,0 0-52 15,0 0-4-15,0 0-3 16,0 0 17-16</inkml:trace>
  <inkml:trace contextRef="#ctx0" brushRef="#br0" timeOffset="1.03772E6">4052 16479 25 0,'0'0'91'0,"19"11"-4"0,-19-11-4 15,0 0-60 1,0 0-21-16,0 0 0 16,13 2 0-16,-13-2 0 15,0 0 1-15,0 0-1 0,0 0 1 16,0 0 2-16,0 0 1 16,0 0-1-16,0 0 4 15,0-15 1-15,0 15 0 16,-6-21-1-16,6 21 1 15,-13-28-3-15,3 12-2 16,1-5 2-16,-4 4-3 16,2-2-3-16,-2 4 1 15,0-1 1-15,-2 1-2 16,-2 3 3-16,0 3-3 16,-1 2 1-16,-2-4 0 0,0 3 0 15,-3 1 1-15,0 4 2 16,-3-2-3-16,0-4 2 15,-2 3-1-15,-2 2 1 16,-2 2 0-16,-1 1-2 16,-2 4-1-16,1-2-3 15,-2 9 4-15,0 2-5 16,0-1 5-16,2 4-2 16,4 4-1-16,1-1 3 15,2 0-2-15,-1 3 1 16,2-3-1-16,2 9 3 15,1-5-3-15,1 2-2 16,1-1 2-16,3 6-2 16,2-3 2-16,5 6 2 0,2 2-3 15,5-2 1-15,1 3-1 16,4 5 1-16,4-4-1 16,0 2 2-16,4 5-4 15,1-4 7-15,0 6-8 16,2-3 10-16,1 7-10 15,0-9 12-15,3 2-9 16,1 1 6-16,5 3-8 16,4 1 2-16,3 2 2 15,2-15-3-15,2 2 2 16,4 8-2-16,-1-8 2 16,3-10-1-16,-39-26 2 0,72 49-1 15,-72-49 11-15,68 29-2 16,-35-16-9-16,0-18 1 15,-3 15 7 1,0-4-8-16,2-10-2 0,-1-3 1 16,0-9-11-16,0 3 1 15,-1 3 9-15,0 4-1 16,-1-17-5-16,1 0 8 16,-1-11 1-16,0 4-2 15,0-3 2-15,0 3 0 16,-2-19 0-16,1 5 1 15,-2 4-1-15,-2 0-1 16,-1 3 1-16,-4 0 2 0,-5 2-2 16,-4-2 2-16,-7 1 1 15,-4-8-3-15,-9 4 2 16,-8 0-5 0,-3-5 6-16,-7 0-7 0,1 6 7 15,-3 0-10-15,1 6 7 16,0 9-6-16,4 1-3 15,1 2-17-15,8 14-31 16,-8-6-42-16,5 6-5 16,-6-3-2-16,5 4 34 15</inkml:trace>
  <inkml:trace contextRef="#ctx0" brushRef="#br0" timeOffset="1.04391E6">5423 16508 1 0,'-22'-8'75'15,"22"8"15"-15,-17 0-1 0,17 0-61 16,-18 2-13-16,18-2-3 16,0 0-3-16,-13 9-3 15,13-9-4-15,0 20-2 16,6 1 0-16,-2 13 2 16,5 3 0-16,1 11 5 15,3 7-6-15,4 4 7 16,1 7-8-16,-1-5 9 15,-1-1-10-15,0-6 8 16,-2-11-7-16,-1-3 0 16,-1-4-2-16,-5-4-1 15,0-15-5-15,-1 7-5 16,0-3-7-16,-6-21-12 0,8 31-17 16,-8-31-41-16,0 0 6 15,-17-24 24-15</inkml:trace>
  <inkml:trace contextRef="#ctx0" brushRef="#br0" timeOffset="1.04421E6">5049 16560 23 0,'-26'-23'94'16,"10"7"-6"-16,0-10 0 0,8 10-73 15,6-6-5-15,9 5-3 16,5-2 0-16,4 9-3 16,4 1-3-16,3 5 0 15,3 0 0-15,3 1-3 16,1 4 0-16,2-1-1 16,2 6-2-16,0-7-2 15,2 5-1-15,0-1-2 16,3 4-11-16,-3-7-12 15,4 16-41-15,-2-7-10 16,1 2-1-16,-3 1 81 16</inkml:trace>
  <inkml:trace contextRef="#ctx0" brushRef="#br0" timeOffset="1.04512E6">5671 16956 82 0,'0'24'98'16,"1"-6"-5"-16,-1-18-12 15,-21-6-87-15,19-6-7 0,1-4-5 16,1-2 5-16,-2 4 3 15,2-3 3 1,2-7 6-16,1 7 6 0,1-2 2 16,-4 19 1-16,13-23 1 15,-13 23-2-15,19-3-2 16,-6 6 0-16,0 12 0 16,1 4-4-16,2 6 1 15,0-4 0-15,1 10-2 16,0-6 1-16,1 10 0 15,-1-5-1-15,0-1-1 16,-1 0 1-16,-1-2 1 16,1 11-1-16,-2-17 1 0,0 4-2 15,1-4 3 1,-1 1-4-16,1-12 2 16,-2-4 2-16,0-9-2 15,1-7-2-15,-1 1 3 0,0-4-1 16,1-11-1-16,-1-9 3 15,0 5-1-15,-1-7-2 16,0-1 1-16,-4-5 2 16,-1 6-1-16,-1-3 2 15,-2 7-1-15,-2 8-1 16,1 2 1-16,-5 7 2 16,2 14-2-16,0 0 0 15,-3-13-1-15,3 13 1 0,-2 19-1 16,2-19-1-16,-5 29 1 15,4-14-1 1,1 4-1-16,3 9 1 16,0-5-1-16,2 0-1 0,3-7 1 15,0 4 0-15,-8-20 0 16,22 26 2-16,-22-26-2 16,23 9-1-16,-23-9 1 15,20-6 3-15,-20 6-3 16,20-26 0-16,-10 7 2 15,-5-6-2-15,2 4 2 16,-3-4 1-16,1 4 0 0,-2 5-1 16,-2-2 1-1,0 5 2-15,-1 13-2 16,0 0 1-16,0 0-2 16,0 0 2-16,18 29-1 0,-12-7-1 15,2 5-1-15,1 5 0 16,2 4 1-16,1-3-4 15,-1-7 1-15,1-1-4 16,0-8-4-16,1-10 0 16,-13-7-9-16,24-5-12 15,-15-17-26-15,5-4-31 16,-10-7-4-16,4-9 26 0</inkml:trace>
  <inkml:trace contextRef="#ctx0" brushRef="#br0" timeOffset="1.04539E6">6145 16489 34 0,'-18'-10'96'16,"-4"-7"-4"-16,11 4-4 16,-1-6-77-16,3-4-8 15,8-3-6-15,2-5 1 16,9 1-4-16,3 0-1 15,9 2 1-15,1 7 1 16,6 6 1-16,0 11-1 16,0 11 5-16,-5 12-4 15,-1 14-12-15,-10 2-30 16,0 17-35-16,-10-6-5 0,-6 9 34 16</inkml:trace>
  <inkml:trace contextRef="#ctx0" brushRef="#br0" timeOffset="1.04667E6">6782 16992 14 0,'-2'22'91'16,"2"-3"-1"-16,0-19-9 16,0 0-52-16,-4 13-32 15,4-13 1-15,0 0-2 16,0 0 3-16,0 0-2 15,0 0 5-15,19 3 1 16,-19-3 0-16,24-32 3 16,-11 3-2-16,2-3 1 15,-1-12 0-15,1-10 2 16,-4-1-13-16,-4-2 11 16,-2-2-7-16,-4 4 3 15,-2 0-6-15,-2-3 7 16,-3 2-9-16,0 7 5 0,-1 3 1 15,1 7-2-15,-1 6-1 16,3 5 0 0,-2 7 2-16,6 21 0 0,-12-15 3 15,12 15 0-15,-14 19 3 16,5 3 0-16,2 3 2 16,0 7 0-16,1 3-1 15,2 4-1-15,2 3-3 16,4 5 1-16,1 10 7 15,4-10-9-15,3 7 7 16,3 3-9-16,1 1 11 16,4 0-12-16,-1-5 12 0,2-10-9 15,1-7 0-15,-1-7 0 16,1-4-1 0,-1-15 1-16,1-4-1 0,-1-6 0 15,1-9-1-15,0-1-1 16,-1-12-2-16,0 1 2 15,-4-5 0-15,0 0 3 16,-1-2-1-16,-4-3 3 16,-2 7 0-16,-6 4 1 15,-2 20 3-15,6-24 0 16,-6 24 0-16,0 0-2 16,0 0 1-16,0 0-3 15,0 0-2-15,-3 20 2 0,3-7-3 16,2 10-1-1,1-3 0-15,1 0 0 16,0 2 0-16,2-3 2 16,0 2 2-16,0-6-2 0,-6-15 1 15,11 16-2-15,-11-16 0 16,0 0-1-16,0 0 0 16,0 0-2-16,10-28 1 15,-10 12 1-15,-1-4 1 16,-1-1 2-16,0-1 0 15,-1 6 2-15,1 2 0 16,-1-1 3-16,3 15-1 16,0 0-2-16,0 0-1 15,0 0-2-15,0 0 1 16,0 0-4-16,0 0 4 16,0 0-4-16,16-3 1 0,-16 3 1 15,23 5 2-15,-8-10 0 16,2 5 3-16,0 0 0 15,4 3-3-15,-3-1 2 16,0 3-1-16,0-3 2 16,-2 7-3-16,0 5 0 15,-1 0-1-15,-5 4-1 16,-2-1-4-16,1 8-5 16,-6-4-6-16,0 1-7 15,-8-6-7-15,2 4-21 16,-11-6-37-16,14-14 0 15,-29-1 6-15</inkml:trace>
  <inkml:trace contextRef="#ctx0" brushRef="#br0" timeOffset="1.04691E6">7132 16570 72 0,'0'0'89'16,"-17"-15"-2"-16,17 15-15 15,-10-13-75-15,10 13-10 16,0 0-6-16,0 0-1 16,0 0-13-16,22-4-14 15,-4 16-34-15,-2-8 4 16,3 7 51-16</inkml:trace>
  <inkml:trace contextRef="#ctx0" brushRef="#br0" timeOffset="1.04711E6">7249 16437 51 0,'-8'-19'87'16,"8"19"0"-16,-9-24-3 15,6 9-65-15,3 15-12 16,7-23-8-16,-7 23-11 16,28-26-8-16,-2 15-5 15,0-5-16-15,14 17-23 16,-2-8-16-16,11 10-1 15,-6 0 71-15</inkml:trace>
  <inkml:trace contextRef="#ctx0" brushRef="#br0" timeOffset="1.04874E6">8011 16635 45 0,'0'0'81'0,"4"16"6"16,-4-16-8-16,0 0-68 16,0 0-4-1,0 0 5-15,0 0-5 0,0 0-8 16,0 0 5-16,13-9-2 16,-13 9-1-16,0 0 5 15,0 0-3-15,0 0-2 16,8-16 4-16,-8 16-1 15,-3-23 0-15,-2 10-3 16,-3-3 5-16,-2 2-8 16,-2-4 4-16,-2 10-4 0,-2 0 2 15,-3 4 0 1,0 3-1-16,1 2 0 16,2 3 0-16,0 9 2 15,3 2 0-15,1 5 2 0,4 3 0 16,3 2 5-16,4 5-8 15,4 5 8-15,4 5-7 16,4-1 6-16,2 3-6 16,6-3 5-16,0 1-8 15,4-5 2-15,3-8 2 16,1-4-3-16,-1-7 2 16,0-6-1-16,2-4 1 15,-1-6-1-15,-2-9 2 0,-1-2-2 16,-2-6 1-1,0-4-1-15,-2-2 1 16,-3 2-3-16,-1-2 2 0,-5-2-1 16,1 0 2-16,-5 5 0 15,-1 1-1-15,-6 19 1 16,0-21-1-16,0 21 2 16,-10-23-1-16,10 23-1 15,-15-15 1-15,15 15 0 16,-15-1-1-16,15 1-1 15,-16 3 1-15,16-3-1 0,-15 17 0 16,8-4 1 0,1 4-1-16,1 2 0 15,2 6-1-15,1-1 4 16,2-2-1-16,3 4-1 16,1-9 0-16,4 0 1 0,0-2-1 15,-8-15 0-15,22 11 0 16,-9-11-1-16,1-4 0 15,-1-12-1-15,2 2 1 16,-2-5 0-16,-2 0-1 16,-1-7 0-16,0 2 2 15,-2-2-2-15,-4 7 2 16,0 5 1-16,-4 14-1 16,5-21 2-16,-5 21 1 15,0 0 0-15,0 0-1 16,0 0-1-16,0 0 0 15,4 16 0-15,-3-3 0 16,4 7-1-16,-1 2 0 0,2 1 1 16,1 3-1-16,2 3 0 15,-1-7 1-15,3-4-3 16,-1-5 3-16,-10-13-1 16,21 16 0-16,-21-16 0 15,23-1 0-15,-23 1-1 16,22-16-1-16,-22 16 0 15,20-23-3-15,-13 6 1 16,1-1-1-16,-3-3 1 16,-2 0 1-16,0 1 3 15,-3 3 3-15,0 0 2 16,-1 4 1-16,1 13-1 0,0 0 1 16,0 0 1-16,0 0-2 15,0 0-3-15,0 0 1 16,-10 21-2-16,11-2-1 15,2-3 0-15,3 3-1 16,-1-1-1-16,3-3 1 16,0 1 1-16,2 0-2 15,-10-16 1-15,21 15-1 16,-21-15 0-16,20-11-3 16,-20 11 0-16,19-23 0 15,-11 3 0-15,1-6 0 16,-2 0-1-16,2-2 4 15,-2 2 1-15,-1 5 3 0,0-1 2 16,-2 6 3-16,-4 16-2 16,9-14 1-16,-9 14-1 15,10 16-1 1,-6 5 0-16,5 2 0 0,-1 9-3 16,2-3-2-16,0 3-2 15,2-2-1-15,0-10-3 16,1-4-1-16,0-7-5 15,0-12-2-15,-13 3-1 16,24-23-4-16,-14-3-9 16,5 1-29-16,-10-12-23 15,3 3 1-15,-11-10-5 0</inkml:trace>
  <inkml:trace contextRef="#ctx0" brushRef="#br0" timeOffset="1.04901E6">8380 16493 97 0,'-30'-1'98'16,"10"1"-5"-16,-3-10-7 16,0-9-83-16,16 0-5 15,4-2 1-15,3-5-1 16,5-3-3-16,8 4-5 0,5-4 3 15,6 5-2-15,1 2-3 16,7 18-12 0,-4 2-31-16,8 25-27 0,-8 5 0 15,1 9-1-15</inkml:trace>
  <inkml:trace contextRef="#ctx0" brushRef="#br0" timeOffset="1.05103E6">9061 16779 87 0,'-20'20'90'0,"7"5"0"15,-5-15-9-15,3 1-73 16,15-11-4-16,-10 13-2 15,10-13-1-15,0 0-1 16,0 0 0-16,19 0 2 16,-2-13 2-16,6-4-1 15,5-9 1-15,5-6-3 16,3-11 6-16,3-5-7 0,0-5 5 16,-2-10-8-16,-2 3 6 15,-3-7-5-15,-6 2 3 16,-5 0 5-16,-5 3-8 15,-4 4 7-15,-7 3-5 16,-5 10 9-16,-2 2-9 16,-6 8 5-16,-2 15-5 15,-3 3 1-15,-1 10 2 16,-2 8-1-16,-1 8-2 16,1 5 1-16,1 11 2 15,2 8-5-15,3 3 6 16,4 9-6-16,4 7 4 15,2 1-5-15,2 0 5 0,7 7-5 16,1-6 2-16,2-3 2 16,2-6 0-16,1-3 1 15,-1-3-2-15,3-5 3 16,-1-6-4-16,-1-7 1 16,-2-5 1-16,0-6-4 15,-13-10 1-15,18 10-1 16,-18-10 0-16,13-11-2 15,-13 11 4-15,8-19-1 16,-8 19 1-16,5-25 1 16,-3 12 0-16,-2 13 2 15,4-21 1-15,-4 21-2 0,6-22 2 16,-6 22-3 0,0 0 1-16,17-6 0 15,-17 6-2-15,19 12-2 16,-19-12 1-16,24 20 0 0,-9-7 1 15,-1-1-2-15,2 1 1 16,-1-2 1-16,-2-4 0 16,0-1 0-16,1-4 0 15,-1-7-1-15,0-3-1 16,0-7 1-16,0-1 0 16,-1-1 3-16,1 3-2 15,-3-2 4-15,-10 16 0 16,13-19 2-16,-13 19 1 0,0 0 0 15,0 0-1-15,0 0-1 16,10 14-1 0,-10-14-3-16,3 28 1 15,-1-9-1-15,3 5-1 0,-1-2 3 16,2 2-2-16,0-9 3 16,1 1-3-16,2-1 3 15,-9-15-5-15,18 8 6 16,-18-8-5-16,16-12 2 15,-16 12-4-15,9-27 5 16,-8 8-3-16,-4-7-3 16,-2 3 5-16,-4 3-3 0,0-2 3 15,-1 2-4-15,2 0 5 16,-3 7-6 0,4 0 6-16,7 13-2 15,-7-13 0-15,7 13-2 0,0 0 2 16,4-15-2-16,-4 15 2 15,13 2-2-15,-13-2 0 16,22 0 2-16,-3 1-1 16,2-1 0-16,7 0-1 15,1-1 2-15,1-4 1 16,2 4 0-16,1 1 0 16,-3-4-1-16,-2 1 2 15,-7 3-1-15,-3 0 2 0,-5 3 0 16,-13-3-1-1,14 2-1-15,-14-2 1 16,0 0 1-16,6 18 0 16,-6-18 0-16,-2 17-2 0,2-17 0 15,-3 26 0-15,2-11 1 16,1 0-1-16,0 4 1 16,3-2-2-16,0-2 0 15,3 2 1-15,2-4 1 16,-8-13-3-16,22 17 1 15,-9-12 0-15,1-4-3 16,4 1-1-16,-3-2-3 0,3-3-2 16,-2-4-5-1,1-3-6-15,-4-2-2 16,3-1-13-16,-8-12-22 16,4 2-28-16,-11-7 3 0,2 0-2 15</inkml:trace>
  <inkml:trace contextRef="#ctx0" brushRef="#br0" timeOffset="1.05127E6">10089 16196 115 0,'0'0'93'0,"-29"13"0"16,22 0-10-16,-6-9-62 15,0-9-39-15,13 5-25 16,-13-2-39-16,13 2-6 15,0 0 2-15,-5 20-1 16</inkml:trace>
  <inkml:trace contextRef="#ctx0" brushRef="#br0" timeOffset="1.05148E6">9626 15939 136 0,'0'-13'95'15,"-5"-4"-1"-15,5 17-8 16,10-23-64-16,-2 8-18 0,3-3-4 16,1 5-10-16,2 10 1 15,2 11-2-15,3 17-7 16,-6 12-4-16,3 24-24 15,-14 0-39-15,10 17 0 16,-11-11-1-16,5 0 22 16</inkml:trace>
  <inkml:trace contextRef="#ctx0" brushRef="#br0" timeOffset="1.05319E6">10954 16489 33 0,'0'0'79'15,"13"-2"-3"-15,-13 2-1 16,0 0-49-16,0 0-8 16,3-14-3-16,-3 14-2 15,0 0-2-15,-18-10-6 16,18 10 4-16,-22 6-2 15,9 0-1-15,0-1 0 16,0 2-1-16,0 9 1 16,1-1 0-16,4 4 1 15,1-2-3-15,4 5-1 16,0 1 0-16,3 3 0 0,4-2-5 16,3-5 0-16,2-2-2 15,-9-17-1-15,25 23 1 16,-8-20 6-16,0-13-5 15,2-4-1-15,0-8 2 16,-1-10 3-16,0-7 0 16,-2-5-1-16,-5-11 1 15,-6-3-5-15,-4-1 6 16,-2 0 3-16,-7 2-6 16,-2 8 8-16,-3 6-7 15,0 8 8-15,-1 5-8 16,1 10 6-16,13 20-9 15,-20-17 5-15,20 17-3 0,-13-6-2 16,13 6 4-16,-2 17-10 16,7 2 9-16,3 8-5 15,4 5 7-15,2 13-8 16,3 7 10-16,4 4-6 16,2 0-1-16,1-1-1 15,1-1-6-15,-2-13-8 16,0 0-11-16,-6-18-27 15,3-6-26-15,-20-17-4 16,16-6 1-16</inkml:trace>
  <inkml:trace contextRef="#ctx0" brushRef="#br0" timeOffset="1.05426E6">10699 16218 127 0,'-14'24'97'16,"9"2"-11"-16,1-13-4 16,4-13-72-16,27 2-24 15,-3 0 1-15,9 3 4 16,3-1 1-16,8-1 7 16,4 1 1-16,3-1 8 15,2 3-3-15,-1-10 2 16,0 5-2-16,-2-4-1 0,-1-7-1 15,-2-1 0 1,-4-4-3-16,-6-1-1 0,-5 2 3 16,-4 4-2-16,-8 0 2 15,-4-2 1-15,-16 12 1 16,14-1-1-16,-14 1 2 16,0 0 1-16,-4 16 0 15,4-16-3-15,-12 27 1 16,5-10-1-16,0 5-1 15,1 0-3-15,-1 5 1 16,1-1 0-16,0 4 0 16,2-5 0-16,1-5-2 0,3 3 1 15,0-7 1-15,1-2-1 16,-1-14 2 0,8 16-3-16,-8-16-3 15,0 0 1-15,17-21-1 0,-13 3-2 16,1-2 1-16,-1-3 2 15,0-6-1-15,-1 10 4 16,0 2 3-16,-1 1 3 16,-2 16 1-16,0 0 3 15,0 0 0-15,14 12-2 16,-7 7 0-16,2-4-2 16,1 8-2-16,3 2 0 15,1 1-1-15,2-6-3 0,0-4 0 16,3-3-2-1,0-6 1-15,1-4-2 16,-3-13-1-16,2-3 0 16,-3-6 1-16,-3-5 1 0,-3-8 1 15,-6-3 0-15,-4-5 0 16,-3-6 2-16,-4 3 6 16,-4-7-10-16,-1-1 9 15,2 3-8-15,-2 8 2 16,4 3 0-16,2 13 8 15,0 5-6-15,6 19 3 16,0 0 1-16,0 0 0 16,-9 26-1-16,11-1 0 15,-1 4 3-15,1 2-12 16,2 10 10-16,3-4-10 16,2 4 8-16,0-7-12 0,1 4 9 15,0-4-5-15,0-3-4 16,-3-7-4-16,0-7 0 15,-4-2 1-15,-3-15 4 16,5 16 4-16,-5-16 4 16,0 0 0-16,0 0 6 15,-13-12 5-15,13 12-1 16,-15-16 2-16,15 16-1 16,-11-18-4-16,11 18-2 15,-6-21-2-15,10 8-3 16,-4 13-1-16,19-20 0 15,-2 12-4-15,3 0-3 16,4 1-2-16,2 4-5 0,-1-5-6 16,4 5-7-16,-6-9-22 15,6 16-31-15,-14-15-1 16,-2 4-2-16,-13-15 27 16</inkml:trace>
  <inkml:trace contextRef="#ctx0" brushRef="#br0" timeOffset="1.05454E6">11234 15789 161 0,'-13'15'91'0,"18"8"-2"15,-5-23-15-15,10 108-96 16,7-98 14-16,5-1-6 15,1 4 8-15,1 0-5 16,2 1 13-16,0-2-3 16,-1 2 10-16,-1-11-6 15,-5-2-3-15,-2 2-5 16,-4-7-8-16,3 1-8 16,-7-11-22-16,-9 14-33 15,17-21-4-15,-17 21 1 16,13-15 30-16</inkml:trace>
  <inkml:trace contextRef="#ctx0" brushRef="#br0" timeOffset="1.05477E6">11497 16793 164 0,'6'28'100'0,"5"-4"-9"0,-6-11-28 16,-5-13-112-16,-2 15-44 16,2-15-3-16,2 26 4 15,-7-10 5 1</inkml:trace>
  <inkml:trace contextRef="#ctx0" brushRef="#br0" timeOffset="1.05578E6">11998 16604 137 0,'0'0'93'0,"13"15"-7"16,-13-15-9-16,0 0-75 15,0 0-7-15,-8-18 1 16,7 4 1-16,-2-5-3 15,0 3 3-15,0 3 4 16,-1-8 3-16,1-1-1 16,2-1 0-16,1-1-2 0,0 2 2 15,4 3-1-15,0 5 2 16,4-4-2-16,-8 18 0 16,15-13 2-16,-15 13-1 15,19 3 1-15,-19-3-2 16,19 20 3-16,-19-20-4 15,17 28 2-15,-10-9-1 16,2 7 1-16,-2-2-2 16,2 1 0-16,-2 4-2 15,2-5-1-15,-2 2 3 16,3-3-2-16,-1-1 1 16,-9-22-1-16,20 26 0 15,-20-26 0-15,23 10 2 0,-23-10 0 16,25 1-3-1,-12-9 2-15,0 0-2 16,1 0 2-16,0-5-1 16,-1-3 0-16,2-1-1 0,-2-2 2 15,-2-6-1-15,0 5 1 16,-3-7 2-16,-2 5-3 16,-5-2 2-16,1 3 0 15,-5 1 0-15,3 20 0 16,-9-19 2-16,9 19-1 15,-13 2 2-15,13-2-1 16,-14 11 0-16,8 7 1 16,0 3 1-16,1 1 0 15,0 1-3-15,1 2 0 16,1-4-2-16,2 7 3 16,1-7-3-16,1-3 0 0,0-4-1 15,2-1 0-15,-3-13-1 16,0 0-1-16,16 12 2 15,-16-12-4-15,18-15 5 16,-18 15-1-16,18-19-1 16,-9 2 1-16,1 3 4 15,-10 14 1-15,17-21 0 16,-17 21 0-16,13-8-3 16,-13 8 2-16,0 0-1 15,18 11 1-15,-18-11-3 16,14 26 1-16,-5-10-2 15,4-1 1-15,1-1 1 16,5 2-1-16,3-9 0 0,4-5-1 16,1-8 3-16,-1-10-4 15,1-3-3-15,-4-11-12 16,-2-6-28-16,-17-28-43 16,-1-4-7-16,-15-22 3 15,1-10-16-15</inkml:trace>
  <inkml:trace contextRef="#ctx0" brushRef="#br0" timeOffset="1.06307E6">13342 15785 45 0,'15'14'88'0,"-15"-14"-2"15,0 0-3-15,-10 16-50 16,10-16-26-16,-16-3-2 16,16 3-5-16,-22 3 2 15,8 1 0-15,-2 2 1 16,-1 1 2-16,-2 9 3 15,-3 3 8-15,-1 7-6 16,0 6 7-16,1 4-5 16,2 13-1-16,1 3 0 15,4 6-4-15,3 4-1 16,5-2-9-16,5-1 7 0,4-1-8 16,2 3 3-16,5-12-1 15,5 3 0-15,5-5 2 16,1-3-3-16,5 0 8 15,5 0-8-15,3-4 6 16,2-4-6-16,2 2 8 16,1-5-9-16,-2-4 9 15,-1-8-5-15,-2 4 1 16,-4-8-2-16,-3-1 1 16,-5-7 1-16,-2 2-2 15,-5-6-3-15,-14-5-7 16,21 10-14-16,-21-10-33 0,0 0-31 15,0 0-2-15,0 0-4 16,-18-23 15-16</inkml:trace>
  <inkml:trace contextRef="#ctx0" brushRef="#br0" timeOffset="1.06797E6">13749 16681 11 0,'-1'16'76'16,"1"-16"1"-16,-4 14 5 15,4-14-60-15,0 0-11 16,0 0-1-16,0 0-4 16,0 0 0-16,0 0 0 15,0 0-3-15,-3-14-10 16,3 14 10-16,0 0-2 16,13-10 1-16,-13 10 1 0,15-13 1 15,-4-2-1-15,0-2 3 16,4-3-1-1,-2-5 1-15,0-2-1 0,0-8-1 16,-2-7-1-16,1 6 1 16,-4-4-1-16,1 1-2 15,-5-2 0-15,1 0 0 16,-1-3 4-16,-3 7-8 16,-1 4 9-16,-1-1-11 15,-2 4 10-15,-1 3-7 16,-1 4 7-16,0 4-7 15,5 19 4-15,-12-23 1 16,12 23-1-16,0 0 1 0,-17-10-1 16,17 10-1-1,-15 3 1-15,15-3 0 16,-13 10-1-16,6 3-2 16,7-13 1-16,-10 27 4 0,7-7-9 15,3 11 9-15,3 0-10 16,1 7 10-16,2-2-9 15,1 4 11-15,2 6-8 16,3-2 3-16,1-2 2 16,1-5-1-16,2 2 1 15,0-6-1-15,2 3 1 16,1-8-1-16,1-5-3 16,1-4 2-16,-3-1-1 15,-2-8 0-15,2-1-1 16,-3-10 0-16,0-2-3 15,-1-3 1-15,-1-8-1 0,0-1 0 16,-3-8-1-16,3 0 2 16,-3-9-1-16,1 3 0 15,-1-7 3-15,-2 0 0 16,-2 4 2-16,0 1 3 16,-2 2 1-16,-1 10 1 15,0 6 2-15,-3 13-2 16,0 0 1-16,0 0 0 15,0 0 0-15,-6 17-3 16,3-1-2-16,2 2 0 16,-1-1-2-16,2-17 2 15,0 33-2-15,3-13 1 16,0-7-3-16,3 3 2 0,0-3 0 16,-6-13 1-16,16 26-1 15,-9-10-2-15,1-3 3 16,1 0-1-16,-9-13 1 15,19 19-2-15,-19-19 2 16,14 11-2-16,-14-11-1 16,0 0 0-16,13-7-1 15,-13 7 0-15,2-19 0 16,-4 6 1-16,-4-4 0 16,1 0 2-16,-4-2 1 15,0 2 1-15,-1-2 1 16,-1 4 1-16,11 15 0 0,-20-20-1 15,20 20 1-15,-16 0-4 16,16 0 2-16,0 0-1 16,-16 0 0-16,16 0-1 15,0 0 0-15,0 0 1 16,0 0-1-16,0 0-1 16,0 0 0-16,0 0 0 15,19 7 2-15,-19-7-2 16,24 12 1-16,-9-6-2 15,0-5 0-15,3 1 0 16,0 2 1-16,0-4 0 16,-2-6-2-16,-2 3 1 15,-1 0 1-15,-13 3-1 0,20-7 3 16,-20 7 0-16,0 0 1 16,13-1 1-16,-13 1-2 15,0 0 1-15,6 13 0 16,-6-13-1-16,3 16-2 15,-3-16 3-15,6 14-3 16,-2 1 0-16,-1-3 1 16,-3-12 2-16,9 25-2 15,-9-25 1-15,10 17 0 16,-10-17-1-16,10 16 1 16,-10-16 1-16,0 0-2 15,0 0-5-15,16-4-3 0,-16 4-6 16,0 0-13-16,0 0-19 15,10-20-42 1,-10 20-6-16,7-25 1 0,-3 6 35 16</inkml:trace>
  <inkml:trace contextRef="#ctx0" brushRef="#br0" timeOffset="1.06832E6">14212 15971 151 0,'-17'4'89'15,"17"-4"0"-15,0 0-31 0,-13-1-46 16,13 1 0-16,-1-16-10 15,1 16 1-15,0 0-1 16,16-10-1-16,-16 10-3 16,18-3-3-16,-18 3-2 15,25 17 1-15,-15-1 8 16,0-1-7-16,0 6 1 16,-3-2-3-16,-2 4-4 15,-2 2 1-15,-6-12-9 0,1 8-56 16,2-21-9-1,-21 12 1-15,0-19-7 16</inkml:trace>
  <inkml:trace contextRef="#ctx0" brushRef="#br0" timeOffset="1.06853E6">13928 15768 113 0,'0'0'105'15,"13"11"-8"-15,-13-11-10 16,26-13-63-16,-6 0-35 0,8 0-5 16,6 3 0-1,2-2-3-15,9 11-13 16,-4-2-18-16,13 10-32 16,-9-5-1-16,1 6-3 0,-5-6 56 15</inkml:trace>
  <inkml:trace contextRef="#ctx0" brushRef="#br0" timeOffset="1.06945E6">14902 16242 76 0,'-6'23'91'0,"6"-23"1"16,0 0-8-16,0 0-57 16,-18-5-22-16,18 5-5 15,-16-6 1-15,16 6-3 0,-23-12 2 16,10 11 0-16,13 1 3 16,-25 8 2-16,25-8 0 15,-22 16 1-15,14 2-1 16,1-1-1-16,1 3-2 15,2-1-2-15,1-2 0 16,1 3-2-16,2-5-1 16,2 2-2-16,-2-17 1 15,0 0 2-15,11 15 0 16,-11-15 0-16,15-2 1 16,-15 2 0-16,15-11 1 15,-15 11 2-15,16-21 2 0,-16 21-2 16,18-18 0-16,-18 18 0 15,16-9-1-15,-16 9 0 16,18 3-3-16,-18-3 1 16,23 17-4-16,-7 5 2 15,-1-3 0-15,2 5-1 16,2 9 2-16,1 3 1 16,-1 8 9-16,1 2-11 15,-3 4 8-15,-1 1-9 16,-1 7 8-16,-5-2-7 15,-2 2 8-15,-5-2-10 16,-3-4 1-16,-3-10 2 16,-2-11 1-16,-4-9 2 15,9-22 0-15,-20 4 1 0,7-25-1 16,1-14-1-16,2-17 3 16,1-1 0-16,2-6 2 15,4-5 1-15,3 2-8 16,3 1 9-16,4 12-7 15,2 0 7-15,4 10-11 16,-1 8 8-16,2 5-12 16,-1 5 7-16,0 4-2 15,1 8 1-15,-1 1-2 16,0 5 1-16,0 9 3 16,-13-6-1-16,23 17 4 15,-23-17-5-15,16 23-2 0,-10-9-14 16,-6-14-16-16,10 24-49 15,-10-24-3-15,0 0-2 16,-10-36 14 0</inkml:trace>
  <inkml:trace contextRef="#ctx0" brushRef="#br0" timeOffset="1.07032E6">15124 16092 82 0,'10'16'82'15,"-10"-16"-15"-15,12 17 0 16,-12-17-73-16,14 16-7 16,-14-16 3-16,23 19 6 0,-7-12-7 15,0 2 13-15,3 4 9 16,-3-6 4-16,3 2-3 16,-6-4 2-1,1 4-4-15,-14-9-2 0,16 7-2 16,-16-7-2-16,0 0-1 15,10 18-2-15,-10-18 3 16,0 14-1-16,0-14 0 16,-3 19 0-16,0-5 0 15,0 1 0-15,0 6 3 16,1 1-3-16,-1 4 2 16,1-2-1-16,-1 1-1 0,3 0 1 15,0-1 0-15,0-5-2 16,2-3-1-16,-2-16 2 15,0 0-3 1,8 17 1-16,-8-17-1 0,0 0-1 16,19-3 1-16,-19 3 1 15,18-19 1-15,-18 19-3 16,17-16 2-16,-17 16-1 16,16-27 1-16,-11 14 0 15,-5 13 1-15,11-20-3 16,-11 20 1-16,7-13 1 15,-7 13-2-15,4-13 3 16,-4 13-1-16,0 0 0 0,0 0 0 16,10 17 1-1,-5-4 0-15,-3 3 1 16,4 0 0-16,0 0-2 16,3 4 2-16,-4-1-3 0,4-2 2 15,-9-17-2-15,22 22 0 16,-8-21 0-16,2-1 0 15,1-6-4-15,1 1 2 16,0-8 0-16,1 3 0 16,-3-5 1-16,-3-5-1 15,-3 6 0-15,-3-2 2 16,-1 3 1-16,-3-2 0 0,-3 15 0 16,3-30 0-1,-3 17 1-15,0 13 0 16,0-13-2-16,0 13-1 15,0 0 2-15,0 0 0 0,0 0 0 16,0 0 0-16,9 22 1 16,-7-4 0-16,3-2 0 15,1 2 0-15,1 2-2 16,0-2-1-16,2-2-3 16,-9-16-2-16,18 16-7 15,-18-16-9-15,19-3-17 16,-16-10-46-16,-3 13-5 15,4-39 0-15,-5 13 16 16</inkml:trace>
  <inkml:trace contextRef="#ctx0" brushRef="#br0" timeOffset="1.07057E6">15436 16102 140 0,'-13'13'89'16,"-4"-10"-4"-16,17-3-15 15,-13 0-100-15,0-22-57 16,7 8-4-16,-4-13 4 16,7 11-1-16</inkml:trace>
  <inkml:trace contextRef="#ctx0" brushRef="#br0" timeOffset="1.07079E6">15384 15622 118 0,'0'0'100'15,"23"-7"-1"-15,-23 7-7 16,17-11-73-16,-17 11-14 16,24-8-5-16,-11 6-5 15,-13 2-4-15,24 21-8 16,-18-3-10-16,1 17-33 15,-13 2-31-15,2 21 0 16,-12-9 2-16</inkml:trace>
  <inkml:trace contextRef="#ctx0" brushRef="#br0" timeOffset="1.07987E6">16088 15933 85 0,'0'0'87'0,"-10"-17"-5"16,10 17-35-16,0 0-27 15,-9-14-13-15,9 14 2 16,0 0-4-16,0 0-1 0,0 0-10 16,0 0 6-1,0 0 6-15,-5 23-7 16,8-3 7-16,1 0-6 16,0 3 5-16,3 6-4 0,2 6-3 15,0-4 5 1,2 1-9-16,1 3 9 0,1-3-10 15,1 9 12-15,1-6-12 16,0-2 9-16,3 0-1 16,-1-1 1-16,2 3-1 15,-3-9 2-15,0 1-1 16,-2-9-2-16,0-1 2 16,1-1-3-16,-15-16 1 15,23 5 0-15,-23-5-3 16,22-13 0-16,-11-8-3 15,-1-5 4-15,-3-6-3 0,1-5 3 16,-3-2-2-16,-2 0 5 16,2 1-1-16,-1 6 3 15,-1 9 1-15,0 2 0 16,-3 21 2-16,0 0 0 16,14-5 1-16,-8 18-4 15,0 2 0-15,1-2 0 16,0 7-1-16,3 7-2 15,-1-2 0-15,2-2-2 16,0-6 0-16,2 5 2 16,0 0 0-16,0-1 0 15,1-8 0-15,0-1 1 16,-1-4 0-16,0 0 0 0,-13-8 1 16,22 5-3-16,-22-5-1 15,0 0 0-15,14-24 0 16,-15 5-2-16,-2-10 1 15,-4-1-2-15,-3-8 2 16,1 5 3-16,-2 2 1 16,-4 0 1-16,4 4 10 15,-1 4-8-15,12 23 2 16,-11-19-2-16,11 19 0 16,0 0-3-16,0 0-1 15,0 0 1-15,18-12-11 16,-3 15 7-16,1-10-2 0,2 7 3 15,5-1 0-15,1-1-1 16,0-1 1-16,2 6 1 16,-4-1 2-16,-2-5 1 15,-3 4-1-15,-2-2 0 16,-15 1 0-16,20-2 2 16,-20 2 1-16,0 0-2 15,0 0 8-15,0 0-8 16,0 0 0-16,3 18 1 15,-6-5-1-15,-4 3 3 16,1 1-4-16,0 7 0 16,-3 2-8-16,2 0 8 15,1 7 1-15,1-2-1 0,0-5 1 16,2-7-3-16,3-1 3 16,0-18 0-1,5 16-4-15,-5-16 2 16,0 0-1-16,19-1 1 0,-19 1-1 15,13-15-1-15,-5 2-1 16,2 0 1-16,-10 13 1 16,22-27 0-16,-13 7-1 15,1 2-1-15,0 0 2 16,-3 5-1-16,-7 13 4 16,14-13-2-16,-14 13 2 15,0 0-1-15,13 3 0 0,-13-3 1 16,8 30 2-16,-6-10-2 15,3 2-1-15,1 5-1 16,-1-7 0-16,3 2 1 16,0-5 0-16,1-4 0 15,-9-13-4-15,17 10 2 16,-17-10 1-16,16-5 0 16,-16 5 0-16,15-11-2 15,-15 11 2-15,12-20-1 16,-6 4 1-16,0-2 0 15,1 2-1-15,2-6 0 16,-2 3 0-16,2 1 2 16,-3 5-1-16,-6 13-1 0,13-8 1 15,-13 8 2 1,13 18 0-16,-9 0-2 0,2 6 0 16,-3-1 0-1,2-5-2-15,0 3 3 0,-1-7 1 16,-4-14-2-16,7 19 0 15,-7-19 0-15,0 0 0 16,0 0-2-16,0 0 2 16,16-20-1-16,-10 7-2 15,2-3 0-15,1-10 0 16,1 6 1-16,3-8-1 16,0 9 2-16,0 1 0 0,0 9 0 15,0 0 2 1,-13 9-1-16,25 10 2 15,-25-10-2-15,24 25-1 16,-11-12-4-16,-13-13-4 0,23 23-6 16,-23-23-8-16,23 20-13 15,-23-20-20-15,22-7-33 16,-19-15 2-16,4 1 30 16</inkml:trace>
  <inkml:trace contextRef="#ctx0" brushRef="#br0" timeOffset="1.08014E6">16994 15607 127 0,'-27'-7'90'0,"27"7"-6"0,-19 9-11 15,19-9-99-15,-17 14 5 16,10 9-5-16,-8 3 0 15,4 16 0-15,-8-3-2 16,7 20-46-16,-11 0 5 16,2 5-2-16,-8-11 65 15</inkml:trace>
  <inkml:trace contextRef="#ctx0" brushRef="#br0" timeOffset="1.08051E6">15921 16245 126 0,'-3'15'101'16,"9"8"-4"-16,-6-23-5 15,0 0-65-15,16-21-34 16,-3 10 6-16,5-2 0 15,7-4-3-15,2 1 0 16,4-2-3-16,3 4 0 16,5 4-12-16,-1 4-19 15,14 10-49-15,-9-12 3 16,15 14-10-16,-4-15 5 16</inkml:trace>
  <inkml:trace contextRef="#ctx0" brushRef="#br0" timeOffset="1.08219E6">17492 16180 78 0,'3'15'94'16,"-3"-15"-16"-16,0 0 1 15,0 0-86-15,14 5-7 16,-14-5 5-16,23-4 1 16,-8-3 2-16,2-5 6 15,3 4 6-15,1-7-1 16,-1-2 12-16,-1-6-12 15,-2-10 7-15,-3-3-9 16,-2-1 5-16,-5-1-8 16,-3-6 4-16,-4 2-2 0,-1 3-5 15,-3 2 5-15,-2 8-3 16,-3 6 3 0,1 6 1-16,8 17-1 15,-21-15 3-15,21 15-1 0,-20 2 1 16,20-2 0-16,-17 21 0 15,10-8-1-15,-2 2 0 16,5 2 0-16,-2 5-3 16,6 11 0-16,-2 3 3 15,4 9-4-15,-1-1-6 16,4 11 7-16,-1 1-6 16,0 1 7-16,3 2-4 0,-2-9 4 15,1-2-7-15,-2-12 7 16,0-7-1-1,1-12 0-15,-1-2-2 16,-4-15-1-16,0 0 0 0,13-13-1 16,-9-5-2-16,1-3 2 15,0 1 0-15,0-2 2 16,0-3 2-16,1 4-1 16,0-1-1-16,0 5 4 15,1 4-3-15,-7 13 2 16,13-10 0-16,-13 10-4 15,14 1-1-15,-14-1 0 16,15 17 1-16,-15-17-1 16,14 21 2-16,-14-21 0 0,15 27-2 15,-8-12 5 1,2 5 1-16,-4-7 0 16,-5-13-1-16,18 21-1 0,-11-5 0 15,-7-16-2-15,16 15 1 16,-16-15-3-16,13-15-1 15,-13 15 0-15,13-27 0 16,-8 11 0-16,1-11 1 16,0-2 2-16,-2 6 1 15,2 7 1-15,0-2 3 16,-6 18 1-16,8-15-2 0,-8 15 0 16,0 0 1-1,9 14-2-15,-9-14-2 16,7 19 1-16,-2-5-2 0,0 2 0 15,4-2 1-15,-9-14 0 16,20 21-1-16,-20-21 1 16,23 13 0-16,-23-13-1 15,22 2 0-15,-22-2-1 16,16-2 1-16,-16 2-1 16,4-15 2-16,-4 15-1 15,-11-21 0-15,1 3 1 16,-3 7 1-16,-3-7 1 15,0 1 0-15,1 6 0 16,2-2 0-16,2 0 1 16,11 13-1-16,-13-11 0 15,13 11-2-15,0 0-2 16,0 0-1-16,0 0 3 0,22-7-2 16,-4 6-3-16,4-5 10 15,7-6-8-15,3-1 9 16,4-4-7-16,3 0 9 15,0-3-10-15,-3-2 11 16,-5 5-9-16,-3 4 1 16,-8 3 1-16,-3 4 0 15,-17 6 2-15,16-2 1 16,-16 2-1-16,0 0-1 16,0 18 0-16,0-18 0 15,-7 18-2-15,7-18 1 16,-10 28 0-16,4-9-12 0,3-1 12 15,0 8-10-15,3 5 8 16,0-2-9-16,3-4 10 16,3-1-11-16,1-3 6 15,5-6 0-15,1 1-3 16,1-14-2-16,5-3-3 16,-2-5-5-16,5-1-7 15,-6-5-10-15,4 8-18 16,-11-10-33-16,6 9-4 15,-15 5 50-15</inkml:trace>
  <inkml:trace contextRef="#ctx0" brushRef="#br0" timeOffset="1.0825E6">17952 16656 127 0,'-3'25'106'0,"8"-2"-9"16,-5-23-37-16,0 0-147 16,-10 13-15-16,10-13-5 15,-18-4 14-15</inkml:trace>
  <inkml:trace contextRef="#ctx0" brushRef="#br0" timeOffset="1.09153E6">19896 15655 1 0,'0'0'69'15,"0"0"12"-15,9-16-3 16,-9 16-62-16,0 0-10 16,0 0-3-16,0 0 2 15,-13-7 0-15,13 7-1 0,0 0 0 16,-13 20 1-16,10-7 0 15,0 1-2-15,1-1 0 16,2 5-2-16,2 2 0 16,2 2 1-16,2 1-1 15,1 6-1-15,2-2 1 16,1 2 0-16,1 4 1 16,1 3 1-16,-1 2 1 15,1-2-2-15,0 0 0 16,1 0-2-16,0-2-2 15,2-3 6-15,3-5 0 16,-1-6-3-16,2-4-6 0,1-6 8 16,0-1-5-16,-1-9 3 15,0-6 7-15,-2-4-11 16,2 1 4-16,-3-10-1 16,0-4 5-16,-1-3-8 15,-2-8 5-15,0-2-2 16,0-1-5-16,-3-2 6 15,-2-5-4-15,-3 0 2 16,1 3-3-16,-3 2 4 16,-3 3-1-16,-3 4 2 15,-1 6 0-15,-2 9-1 16,-3 4 2-16,9 13 0 16,-21-16 1-16,8 9 0 0,0 2-2 15,13 5-1-15,-20-6 0 16,20 6-1-16,-15-4 0 15,15 4 1-15,0 0-2 16,-11 20 2-16,9-1 1 16,1 8 1-16,1 8 0 15,1 3-2-15,1 5 2 16,2 3-1-16,0 2 0 16,4-1-1-16,2-3 2 15,0-7-3-15,1-4 4 16,4-4-1-16,-1-6 1 15,2-1-1-15,0-5 1 0,-2-11 1 16,-1 0-3-16,0-5 1 16,-13-1 0-1,23-7-2-15,-23 7 1 16,16-16-1-16,-9 0 1 0,1 2-3 16,-4-6 3-16,0-1 0 15,1 1-2-15,-4 4 2 16,2 2-1-16,-2-1 4 15,-1 15-2-15,0 0 4 16,0 0-5-16,0 0 1 16,0 0 2-16,0 0-1 15,13 18-1-15,-7-5-2 16,-6-13 0-16,16 26-1 0,-4-12 2 16,-12-14 0-16,24 23-1 15,-11-14 0-15,0 2 1 16,-13-11 0-1,19 8-1-15,-19-8 1 0,17 3-2 16,-17-3 0-16,15-3-1 16,-15 3-1-16,0 0 1 15,15-18 1-15,-15 18 2 16,11-17-2-16,-11 17 3 16,4-14 0-16,-4 14 2 15,3-16 1-15,-3 16-1 16,0 0 0-16,0 0-2 0,0 0 1 15,0 0 0 1,0 0-2-16,4 18-1 0,-1-5-2 16,-3-13 1-1,7 18 1-15,0-4 0 0,1-1 2 16,-8-13-9-16,14 17 7 16,-14-17 1-16,16 13-1 15,-16-13-2-15,16 11 0 16,-16-11-1-16,16-8-2 15,-16 8 6-15,16-13-4 16,-16 13-1-16,15-18 2 16,-7 5 1-16,-8 13 0 15,13-19 1-15,-13 19 1 0,0 0 2 16,11-13-1 0,-11 13 2-16,0 0 0 15,0 0 1-15,0 0-1 16,0 0-1-16,0 0 0 0,2 16-1 15,-2-16-1-15,0 0-3 16,0 0 2-16,0 0-2 16,10 14 0-16,-10-14-1 15,0 0-1-15,20 10-2 16,-20-10-2-16,20 6 2 16,-20-6-2-16,25 0 0 0,-10-6 1 15,0-4 1 1,-1-3 3-16,1 0 1 15,-4-7 2-15,1 3-2 16,-3-3 5-16,-2 1-2 16,-6 3 6-16,2 0-3 0,-3 16 3 15,0-16-2-15,0 16 3 16,0 0-1-16,0 0-1 16,0 0-1-16,2 17-5 15,-1-4 2-15,2 3-5 16,1 0 4-16,2 1-5 15,1-2 3-15,3 5-3 16,0-4 3-16,-10-16-7 16,21 13-5-16,-8-10-3 15,-13-3-8-15,23-9-3 16,-15-7-16-16,7-1-39 16,-11-18-4-16,3 2 9 15,-5-4 77-15</inkml:trace>
  <inkml:trace contextRef="#ctx0" brushRef="#br0" timeOffset="1.0918E6">20710 15783 69 0,'-21'10'93'16,"1"-8"-4"-16,20-2-4 15,-13 6-70-15,13-6-17 16,0 0-8-16,0 0-7 15,18 14-12-15,-10-1-28 16,10 20-25-16,-7 5 0 0,3 14 11 16</inkml:trace>
  <inkml:trace contextRef="#ctx0" brushRef="#br0" timeOffset="1.09202E6">20759 16277 20 0,'1'43'81'0,"-7"-15"7"15,6 0-9-15,-4-10-46 16,0 2-20-16,4-20-23 15,-16 4-69-15,16-4-5 16,-25-8-6-16,9 0 40 16</inkml:trace>
  <inkml:trace contextRef="#ctx0" brushRef="#br0" timeOffset="1.09226E6">19905 16052 92 0,'-15'4'86'0,"4"11"4"0,-7-8-46 16,5 1-23-16,0-6-11 16,13-2-1-16,-19 7-6 15,19-7-1-15,0 0-1 16,0 0-2-16,0 0 0 15,0 0 3-15,0 0 0 16,19-17-1-16,-4 4 1 16,2-2-1-16,6 1-6 15,4-2-7-15,12-3-15 16,3-10-39-16,12 8-19 0,3-10-4 16,11 3 10-16</inkml:trace>
  <inkml:trace contextRef="#ctx0" brushRef="#br0" timeOffset="1.09331E6">21161 15596 30 0,'-3'-13'89'16,"-5"-6"-3"-16,8 19-2 16,-5-16-64-16,5 16-8 15,0 0-2-15,0 0-2 0,0 0-3 16,0 0-4-1,-10 28 2-15,13-4-1 16,3 8 0-16,0 3-2 16,4 2 1-16,1 5 0 0,5 4-1 15,0-3 0-15,1-2 1 16,2-4-1-16,-2 1 0 16,4-1 4-16,-1-4-4 15,3 1 4-15,1-6-3 16,1 1-2-16,1-3 1 15,0-7 3-15,1-6-2 16,1-6-6-16,-4-7 6 16,1-3-1-16,-2-7 0 15,-3-3 5-15,2-4-7 16,-3 0 1-16,-4-5 0 16,0-4 4-16,-4 2-5 15,-1-2-1-15,-4 0 3 0,-4 3-4 16,-4-2 6-16,-2 5-4 15,-2 2 3-15,-1 3-2 16,7 15 1-16,-16-18 0 16,16 18 1-16,-17-1 2 15,17 1 0-15,-13 7-1 16,13-7 0-16,-12 16 0 16,12-16 1-16,-8 24-2 15,5-11 1-15,0 5-2 16,3 5-1-16,1 0 4 15,1-3-2-15,3 3 2 16,6-3-4-16,0 2 4 0,4-3-4 16,3-5 4-16,0-4-4 15,0-4-1-15,3 1 0 16,-1-4-2-16,-3 0 1 16,-1-6-4-16,0-3-5 15,-2-5-6-15,2-2-12 16,-3-13-29-16,4 1-27 15,-7-11-4-15,2 2 18 16</inkml:trace>
  <inkml:trace contextRef="#ctx0" brushRef="#br0" timeOffset="1.09361E6">21508 15759 50 0,'-13'0'93'16,"0"-10"0"-16,13 10-1 15,-3-20-67-15,6 2-15 16,1-2 0-16,3 3-1 16,3-2-3-16,2 0-3 15,2 3-8-15,1 0-5 16,2 11-9-16,-3-1-11 15,7 13-16-15,-7 0-13 0,10 9-28 16,-8-3-1-16,5 5 42 16</inkml:trace>
  <inkml:trace contextRef="#ctx0" brushRef="#br0" timeOffset="1.09382E6">21940 15317 109 0,'13'-7'98'0,"-13"7"2"16,0 0-11-16,-3 17-65 16,-7-4-21-16,0 9-30 15,-11 0-63-15,3 25-5 16,-11-1-4-16,2 11-4 0</inkml:trace>
  <inkml:trace contextRef="#ctx0" brushRef="#br0" timeOffset="1.09414E6">21011 15783 81 0,'0'0'100'16,"2"13"-3"-16,-2-13-3 15,0 0-68-15,0 0-13 16,0 0-6-16,0 0-3 16,18-10-7-16,1 3-8 15,4-3-11-15,13 1-23 0,0-5-47 16,22 4-3-16,0-3-2 16,8 6 41-1</inkml:trace>
  <inkml:trace contextRef="#ctx0" brushRef="#br0" timeOffset="1.09565E6">22292 15185 64 0,'0'0'95'0,"11"13"-2"16,-11-13-5-16,0 0-75 16,0 0-14-16,0 0 0 15,0 0 1-15,0 0 1 16,0 0 1-16,20 18 0 0,-20-18 1 15,29 21 3 1,-5-6 1-16,5 7-3 0,4 4 0 16,5 7-1-16,-1 5-2 15,2 4 2-15,-1 4-3 16,-2 1 1-16,-5 5-2 16,-5 0 3-16,-4 12-2 15,-6-2 2-15,-7 6 0 16,-7 5-3-16,-7 5 4 15,-10 1-2-15,-5 5 3 16,-4 3-3-16,-5-15 3 16,-2 4-4-16,1-9 2 15,-3-10-4-15,4-9-11 16,-1-9-13-16,7 3-51 0,-11-25-15 16,6 2-6-1,-7-19 0-15</inkml:trace>
  <inkml:trace contextRef="#ctx0" brushRef="#br0" timeOffset="1.09775E6">18773 16115 36 0,'0'0'87'0,"-16"-8"-1"0,16 8-33 16,-14-3-30-1,14 3-7-15,-12-18-3 16,12 18 0-16,0 0-3 16,-8-13-1-16,8 13-8 0,0 0 7 15,0 0-4-15,0 0-1 16,0 0 0-16,0 0 0 16,1 13-1-16,-1-13-1 15,0 0 6-15,18 18-7 16,-18-18 1-16,18 17 1 15,-5-1-8-15,2 1 8 16,1 2-8-16,1 7 6 16,2 0-6-16,-2-3 8 15,2 3-8-15,0 0 5 16,-2-6 1-16,0-4 0 16,-1-3-1-16,-3-3 1 15,-13-10 0-15,20 12 0 0,-20-12-1 16,16 1 3-16,-16-1-3 15,0 0-1-15,16-14 4 16,-16 14-1-16,7-28-2 16,-4 9 1-16,0-2 8 15,1-7-10-15,1 0 12 16,0-6-8-16,-2 0 5 16,3 5-7-16,0 1 7 15,0-2-6-15,-1 9-3 16,1-4 5-16,-2 9-7 15,1 3 2-15,-5 13-6 16,7-14-3-16,-7 14-6 0,0 0-8 16,0 0-6-16,13 7-15 15,-13-7-39-15,11 13-3 16,-11-13 13-16,16 22 75 16</inkml:trace>
  <inkml:trace contextRef="#ctx0" brushRef="#br0" timeOffset="1.09848E6">19173 16375 2 0,'-3'24'85'0,"-1"-11"-1"0,4-13-1 15,0 0-71-15,0 0-5 16,0 0-1-16,0 0 2 15,0 0-4-15,0 0 2 16,0 0 0-16,0 0-1 16,0 0 0-16,-7-15-2 15,7 15 0-15,2-31-4 16,1 11 2-16,2-4-2 16,2-5-2-16,0 0 9 15,2-4-9-15,-1 2 11 16,2 5-6-16,1-7 8 15,-6 6-7-15,3 1 8 0,-4 4-5 16,0 2-2-16,-2 0 3 16,1 5-5-16,-3-1 4 15,0 16-5-15,0 0 3 16,-2-13-4-16,2 13 2 16,0 0-1-16,0 0-1 15,0 0 0-15,0 0-3 16,0 0 3-16,6 19-1 15,-6-19 4-15,13 22-4 16,-13-22 3-16,19 24-2 16,-6-6 3-16,0-2-3 15,1-2 1-15,-14-14 0 16,26 27-6-16,-13-16 6 0,0 2-1 16,-13-13 1-16,23 23-8 15,-23-23 7-15,19 24-5 16,-19-24 5-1,14 23 0-15,-12-8-1 0,-1-1-2 16,-1-14 5-16,-9 17 1 16,9-17 1-16,-18 12-3 15,18-12 3-15,-23 10 0 16,23-10 1-16,-23-4-1 16,23 4-2-16,-18-3 2 15,18 3-1-15,0 0-2 16,-13-12-1-16,13 12-4 0,0 0-6 15,-3-13-8 1,3 13-11-16,0 0-33 16,0 0-36-16,12-14 6 15,-2-1-2-15</inkml:trace>
  <inkml:trace contextRef="#ctx0" brushRef="#br2" timeOffset="1.14133E6">15865 16868 34 0,'0'0'76'16,"14"3"-3"-16,-14-3-6 16,0 0-59-16,0 0-5 15,0 0-2-15,0 0 0 16,0 0 1-16,0 0-3 0,0 0 4 16,0 0 3-1,4 15 1-15,-4-15 0 16,6 16 0-16,-6-16 0 15,0 0-1-15,14 17 0 0,-14-17-3 16,15 16 1-16,-15-16-1 16,16 13-1-16,-16-13-1 15,20 14 2-15,-8 2 0 16,2-2-1-16,2 5 2 16,0-7-3-16,2 4 0 15,1-2 1-15,0 2 0 16,0-2-1-16,1-2 0 15,-1-2 0-15,-2 3-3 16,2 0 4-16,-1-6-2 16,3 2 1-16,-1 2-1 15,2-3 1-15,1 2-1 0,3 4-1 16,0-10 2-16,2 9-4 16,4 0 1-16,1 0-1 15,2-2 0-15,1 9-1 16,0-12 2-16,-1-9 0 15,1 7 0-15,-2-3 3 16,0 1 0-16,-1-3-1 16,1-2 0-16,1-5 1 15,-2 8-3-15,0 1 1 16,-1-11 0-16,0 5 1 16,0-7-2-16,-1 3 1 15,0 7 1-15,-2-9 1 16,-1-1 1-16,3 6-1 0,2 5-1 15,0-8 2-15,3 4-1 16,0 2-1-16,2-8-1 16,1 8 0-16,0-5 0 15,0-3 2-15,-2 2-3 16,2 1-2-16,-1-5 2 16,-2-4 1-16,0 7-1 15,-2-5 2-15,1 0-2 16,-3 0 1-16,0-3-1 15,-4 0 2-15,1 2 0 16,0 2 1-16,0-11-2 16,-2 6 1-16,2-1 0 0,2-5 0 15,-1 3 1-15,2 0-1 16,-2 1 1 0,2-1 0-16,-1 3 0 0,3-5 2 15,-3 3-3-15,1 8 1 16,-2-2 0-16,1 0 1 15,-1-2-3-15,0 8 1 16,-1-4-1-16,3 5-1 16,-2-1 1-16,-1-6 1 15,1 2-9-15,-2 3 9 16,-1-2-9-16,1 5 10 16,-4 1-2-16,-2 1 2 15,-2 0-2-15,0 8 1 0,0-3 6 16,-1-2-7-16,0 5 2 15,0-4-1-15,-1 5 1 16,1-3 0 0,0 4 0-16,0-5 0 0,1 5-7 15,1 4 7-15,-2-1 6 16,1 2-7-16,1-3 0 16,-3 2-2-16,3 2 3 15,-3 3-2-15,-2-4 9 16,0-4-8-16,-2 4 0 15,-1-5 0-15,-1 6-3 16,-12-13 4-16,16 19-4 16,-16-19 3-16,9 13-2 0,-7 4 1 15,-2-17 1 1,-1 20-1-16,1-20 3 16,0 0-1-16,-9 15 2 0,9-15-2 15,0 0-1-15,0 0-2 16,0 0 3-16,0 0 0 15,0 0-1-15,-13-12-1 16,13 12 0-16,0 0 0 16,0 0 1-16,0 0 1 15,-1-16-3-15,1 16 3 16,0 0-2-16,7-24 1 16,-7 24 0-16,12-23 1 0,-12 23-1 15,16-26 3 1,-16 26-2-16,21-23 0 0,-6 11 0 15,-2 3-2 1,2-1 2-16,3-4 0 0,1-1-9 16,-1 5 8-16,1-1-7 15,3 2 6-15,-4-7 3 16,4 2 0-16,1 2-10 16,0 2 9-16,0-4-1 15,0 4 2-15,0-5-2 16,1 4 0-16,2 1-7 15,-2-1 7-15,1-3-1 16,1 4 1-16,0 0 2 16,1 1-2-16,2 2 1 15,-2-2-1-15,2 2 0 16,-1 0 2-16,-1 7 0 16,0-4-2-16,1 4 2 0,-4-5 0 15,1 2-2-15,-2 2 1 16,0 1 0-16,-1 4-1 15,-2-8 1-15,1 7 0 16,1-3-1-16,0 1 1 16,-1 2 1-16,1-1-2 15,1 0 2-15,2-3 1 16,1 4-1-16,-2-2-1 16,1 1 1-16,-1-1-1 15,1-1 0-15,-1 5 2 16,-1-1 0-16,-1 0-3 0,-2 2 0 15,0-3 1-15,-1 4 0 16,1 0 0-16,-1-1-1 16,-2-3 1-16,1 4-2 15,0-3 1-15,1 1 1 16,0 2 0-16,-2-7-2 16,2 3 5-16,0 3-3 15,1-1-1-15,0-5 1 16,0 6-2-16,1-1 1 15,-1-3-1-15,0 6 2 16,0-3-2-16,-1-2 1 16,1 3 0-16,0 1-1 15,-2-4 2-15,0-1 0 16,1 1 1-16,-1-3-3 0,-1 5 1 16,2 2 1-16,-4 1-1 15,1-7 8-15,3 3-6 16,-2 4-1-16,1-4-1 15,0 8 3-15,0-8-3 16,1-4 1-16,1 0-2 16,0 3-4-16,-4-3 5 15,4 0-1-15,-1 0 1 16,-2-7-1-16,5 7 1 16,-2 0 0-16,2-6 2 15,-1 6-2-15,1-3 0 16,0-3 0-16,2 2 0 0,-1-1 1 15,2 0-1-15,-4-7-1 16,2 4 1-16,0-3 1 16,1 3 0-16,-3-2 1 15,-1 0-1-15,1 1-1 16,-4-6 4-16,2 4-3 16,-3 1 0-16,1-5 0 15,2 1 0-15,-1-3-2 16,3 2 3-16,0-5-1 15,5 0-1-15,2 1 1 16,-1-4 0-16,2 3 1 16,-2 0-3-16,-2 1 2 0,-2-1 1 15,-3 1 0-15,-3 9 1 16,-4-2-1-16,-13 12 0 16,18-17-1-16,-18 17 1 15,0 0-7 1,0 0-13-16,4-15-23 0,-4 15-51 15,-20-1-2-15,-6 4-5 16,-12-7 64-16</inkml:trace>
  <inkml:trace contextRef="#ctx0" brushRef="#br2" timeOffset="1.14507E6">16608 17863 115 0,'0'0'83'0,"0"0"-3"15,63 53-4-15,-63-53-50 16,0 0-29-16,0 0-1 16,0 0-10-16,0 0 12 15,0 0-3-15,71 7 6 16,-71-7 1-16,0 0-11 16,60-4 0-16,-60 4 10 15,0 0 13-15,74-10-13 16,-74 10 1-16,0 0 1 15,76-20-15-15,-76 20 15 0,0 0 8 16,68-29-16-16,-68 29-5 16,0 0 2-16,58-39 10 15,-58 39-2-15,0 0 14 16,0 0-6-16,55-61-5 16,-55 61 1-16,0 0 11 15,0 0-2-15,0 0-9 16,0 0-5-16,0 0 4 15,0 0 3-15,0 0-3 16,0 0 0-16,0 0-13 16,0 0 6-16,0 0 18 15,0 0-6-15,0 0-6 16,0 0-1-16,0 0-10 0,0 0 16 16,62 29-7-16,-62-29 8 15,0 0-19-15,0 0 11 16,0 0 5-16,63 61-4 15,-63-61 12-15,0 0-12 16,0 0 10-16,58 62-9 16,-58-62-1-16,0 0-2 15,0 0-12-15,48 62 10 16,-48-62-9-16,0 0 12 16,28 57-5-16,-28-57 1 15,0 0 14-15,0 0-11 16,28 71 9-16,-28-71-9 0,0 0 11 15,0 0-10-15,0 0 0 16,22 58 1-16,-22-58-5 16,0 0 2-16,0 0 3 15,0 0 1-15,0 0-8 16,0 0 5-16,0 0-1 16,0 0-1-16,0 0 2 15,0 0 2-15,0 0-4 16,0 0-2-16,0 0 5 15,-73-26-3-15,73 26 3 16,0 0 1-16,-54-59-8 16,54 59 9-16,0 0-1 15,-55-70 3-15,55 70-10 0,0 0 2 16,-39-67 0-16,39 67 0 16,0 0 15-16,-16-84-18 15,16 84-3 1,0 0 3-16,14-66 17 0,-14 66-3 15,0 0-8-15,0 0 4 16,0 0-13-16,72-60 18 16,-72 60-6-16,0 0 6 15,0 0-5-15,71 15-9 16,-71-15 17-16,0 0-9 16,0 0 7-16,58 49-20 15,-58-49 5-15,0 0 5 0,0 0-13 16,0 0 22-16,0 0-19 15,0 0 15 1,0 0-14-16,-23 59 16 16,23-59 1-16,0 0-4 0,0 0 12 15,-58 19-13-15,58-19 11 16,0 0-12-16,0 0 2 16,0 0-5-16,0 0 15 15,0 0-14-15,0 0-10 16,0 0 13-16,0 0-11 15,0 0 2-15,0 0 20 16,0 0-11-16,0 0-4 16,0 0 4-16,0 0-3 0,0 0 0 15,0 0 11 1,0 0-5-16,61-22-9 0,-61 22 3 16,0 0 3-16,0 0-2 15,75 13 13-15,-75-13-13 16,0 0 0-16,60 3-7 15,-60-3-5-15,0 0 19 16,67-26-11-16,-67 26-4 16,0 0 6-16,0 0-6 15,69-42 4-15,-69 42 4 16,0 0 11-16,0 0-13 16,26-65-13-16,-26 65 15 0,0 0-3 15,-4-75 3-15,-1 51-8 16,5 24 5-1,0 0-1-15,0 0-9 16,0 0 20-16,-33-64-2 0,33 64-15 16,0 0 18-16,-26 2-2 15,26-2-2-15,0 0-4 16,-26-2 15-16,26 2-20 16,0 0 8-16,0 0 10 15,0 0-11-15,0 0 4 16,0 0-7-16,0 0 6 15,-30 64-4-15,30-64 10 16,0 0-10-16,0 0-1 16,9 70 0-16,-9-70-1 15,0 0 7-15,0 0-17 16,34 77 6-16,-34-77 5 16,0 0-1-16,0 0-2 0,45 58 2 15,-45-58-11-15,0 0 8 16,0 0 3-16,0 0-1 15,0 0 1-15,0 0 3 16,59 49-13-16,-59-49 11 16,0 0 10-16,0 0-7 15,0 0 10-15,0 0-5 16,30-61-19-16,-30 61 2 0,0 0 10 16,0 0 0-1,0 0-1-15,28-58 3 16,-28 58-5-16,0 0-4 15,0 0 5-15,0 0 3 0,0 0-3 16,0 0-1-16,0 0 2 16,0 0-2-16,0 0-11 15,0 0 11-15,57 16 4 16,-57-16-1-16,0 0 9 16,0 0-9-16,0 0 0 15,0 0-7-15,68 62 6 16,-68-62 1-16,0 0-3 15,0 0 7-15,64 25-15 16,-64-25 11-16,0 0-12 16,0 0 11-16,68-2 12 15,-68 2-6-15,0 0 5 16,0 0-12-16,0 0-1 0,62-39 1 16,-62 39 12-16,0 0-10 15,0 0-13-15,0 0 7 16,0 0-5-16,28-57 8 15,-28 57 16-15,0 0-21 16,0 0 7-16,0 0 8 16,0 0 3-16,0 0-4 15,0 0 4-15,0 0-8 16,0 0-13-16,-57-28 18 16,57 28-18-16,0 0 3 15,0 0 10-15,0 0-10 16,0 0-3-16,0 0 10 0,-64 45 12 15,64-45-17-15,0 0 5 16,0 0 2-16,0 0 0 16,0 0 6-16,0 0-6 15,0 0-3-15,-24 66-2 16,24-66 8-16,0 0-6 16,0 0 1-16,0 0-3 15,59 21 4-15,-59-21-4 16,0 0 5-16,0 0-13 15,0 0 10-15,65-13 14 16,-65 13-16-16,0 0-9 16,0 0 10-16,0 0 14 15,0 0-19-15,0 0 21 0,58-51-13 16,-58 51-2-16,0 0 4 16,0 0 7-16,0 0-8 15,0 0-14-15,0 0 12 16,0 0-1-16,0 0-5 15,0 0-6-15,0 0 18 16,0 0-2-16,0 0-6 16,0 0 14-16,0 0-12 15,0 0 0-15,0 0 8 16,0 0 3-16,0 0-8 16,59-14-4-16,-59 14 2 15,0 0-2-15,0 0 8 0,0 0-7 16,0 0-7-16,0 0-4 15,62 28 8 1,-62-28-9-16,0 0 10 16,0 0-8-16,0 0 2 0,0 0 8 15,0 0 5-15,0 0 6 16,0 0-19-16,0 0 9 16,0 0-8-16,59-36 7 15,-59 36 1-15,0 0-12 16,0 0 13-16,0 0 0 15,0 0 0-15,32-57 11 16,-32 57-10-16,0 0-4 16,0 0 8-16,0 0-8 0,0 0-7 15,0 0 8 1,0 0-2-16,0 0-1 0,0 0 8 16,0 0-3-1,0 0-9-15,0 0 18 0,60 23-4 16,-60-23-8-16,0 0 1 15,0 0-11-15,0 0 11 16,0 0 0-16,0 0-2 16,62 37-7-16,-62-37 11 15,0 0-3-15,0 0 2 16,0 0 11-16,0 0-12 16,0 0 11-16,0 0-4 0,0 0-9 15,0 0 0 1,0 0 2-16,0 0-1 15,59-43 2-15,-59 43-1 16,0 0-1-16,0 0-4 0,0 0 16 16,0 0-17-16,0 0 6 15,0 0 8-15,0 0-20 16,61-27 11-16,-61 27-8 16,0 0 16-16,0 0-19 15,0 0 20-15,0 0-18 16,53 57 9-16,-53-57 15 15,0 0-15-15,0 0 12 16,0 0-19-16,64 9 8 16,-64-9-11-16,0 0 7 15,0 0-2-15,59-6-15 16,-59 6 9-16,0 0-6 16,0 0 7-16,58-24-12 0,-58 24 2 15,0 0-13-15,0 0-58 16,0 0 13-16,0 0-16 15,40-75 78-15</inkml:trace>
  <inkml:trace contextRef="#ctx0" brushRef="#br2" timeOffset="1.14563E6">17935 17609 40 0,'0'0'90'16,"-48"63"5"-16,48-63-8 15,0 0-54-15,0 0-34 16,0 0 10-16,0 0-13 0,0 0 13 16,0 0 1-16,0 0-18 15,0 0-5-15,0 0 20 16,0 0 5-16,0 0-12 15,19-46 10-15,-12 21-21 16,-1-1 6-16,1-5-2 16,1 2 14-16,-1-9-18 15,0 2 3-15,3 7 5 16,0 11 3-16,-3 5 4 16,2-5 1-16,-9 18 2 15,13-18-5-15,-4 5 2 16,-9 13-1-16,14-15-3 0,-14 15-1 15,15-17-3-15,-15 17 2 16,20 24-2-16,-9 2 0 16,-11-26 2-16,31 84-6 15,-31-84-8-15,39 91-45 16,-39-91-23-16,54 85-12 16,-54-85 16-16</inkml:trace>
  <inkml:trace contextRef="#ctx0" brushRef="#br2" timeOffset="1.14677E6">19221 17257 19 0,'-15'-16'70'0,"15"16"-23"0,-13-22-8 16,13 22-4-16,0 0-6 15,0 0-5-15,-14-12-4 16,14 12-7-16,0 0-3 16,0 0-5-16,-9-14-4 15,9 14-2-15,0 0-2 16,0 0 3-16,0 0 0 16,0 0 0-16,0 0 2 0,-9 20 1 15,9 0 0-15,2 2 3 16,-1 1-2-1,1 12-1-15,-1-2-1 16,2 9-4-16,-3-42 8 0,4 82-8 16,-4-82 14-16,5 72-20 15,-5-72 12-15,7 62-9 16,-7-62 8-16,0 0 10 16,0 0-9-16,27 67-6 15,-27-67 1-15,0 0 13 16,0 0-14-16,0 0 1 15,67 23 8-15,-67-23-8 16,0 0-1-16,0 0-1 16,57-16-2-16,-57 16-7 15,0 0 11-15,0 0 0 16,0 0-2-16,0 0 0 16,60-55 4-16,-60 55 1 0,0 0-2 15,17-36 10-15,-17 36-9 16,0 0 1-16,11-16 2 15,-11 16-10-15,0 0 8 16,0 0 11-16,0 0-7 16,0 0-3-16,0 0 6 15,0 0 2-15,0 0-19 16,0 0 17-16,0 0-17 16,0 0-3-16,0 0 11 15,0 0-1-15,39 62-6 16,-39-62 6-16,0 0 3 15,0 0-14-15,0 0 17 0,0 0-8 16,0 0-1-16,0 0-14 16,64 41 11-16,-64-41-12 15,0 0-4-15,0 0-3 16,0 0-30-16,0 0-21 16,0 0-13-16,30-45 50 15</inkml:trace>
  <inkml:trace contextRef="#ctx0" brushRef="#br2" timeOffset="1.14781E6">19518 17330 4 0,'-7'-26'88'0,"7"26"4"15,0 0-2-15,-9-13-52 16,9 13-19-16,0 0-7 0,0 0-11 16,-4 13-5-16,4-13-5 15,0 0-1-15,13-3-1 16,-13 3 0-16,24-3 3 15,-7 6 4-15,7 4 2 16,-1-11 4-16,3 8 2 16,0 5 1-16,0-2 1 15,-2 5 0-15,-4-5-1 16,-1-4-2-16,-3-3 3 16,-3 9 0-16,-13-9-2 15,16-9-1-15,-16 9-1 16,4-14-1-16,-4 14 1 0,-7 17 1 15,7-17-4-15,-17 10 1 16,8 7 2-16,-1 5 0 16,-2 0 5-16,4 4-3 15,8-26 5-15,-19 37-12 16,19-37 12-16,0 0-14 16,-15 72 9-16,15-72 2 15,0 0-7-15,0 0 5 16,0 0 0-16,16 62-6 15,-16-62 1-15,0 0 3 16,0 0 4-16,0 0-7 16,64 25 0-16,-64-25-13 15,0 0 8-15,0 0 6 0,70-10 7 16,-70 10 3-16,0 0-10 16,0 0-9-16,64-46 10 15,-50 30 8-15,-2-5-10 16,-1 3 10-16,-2-17-16 15,-2-1 3-15,-1-7-6 16,-2-9 16-16,-1-5-8 16,-1-6 1-16,-2 8 1 15,0-18-3-15,-2 19 0 16,2 2 3-16,0 5 1 16,-1 9-1-16,-2 8 0 0,0 11 1 15,3 19-1-15,-11-14 1 16,11 14 0-1,-15 0 1-15,15 0-2 16,-17 11 1-16,17-11 0 16,-17 26 0-16,8-9-2 0,2 5 1 15,-1 8-2-15,3 2 1 16,0 3 0-16,2 5 0 16,1-7-2-16,3 3 3 15,2 6-1-15,1-7-1 16,3 0 2-16,4 2 0 15,0-4-1-15,5-7 0 16,1 10 2-16,2-18-3 16,4-7 6-16,2 4-3 0,1-17 1 15,2-4 0-15,1-1-2 16,0-2 2 0,-1-6-2-16,0 6 4 15,-3 0-5-15,-3-1 3 0,-4 10 0 16,-3-4-3-16,-15 4 3 15,20-4-2-15,-20 4 2 16,7 18-3-16,-7-18 5 16,-1 23-13-16,-5-5 10 15,6-18-7-15,-17 56 9 16,17-56-9-16,-26 61 16 16,26-61-16-16,0 0 2 15,-57 69 0-15,57-69-31 0,0 0-63 16,-64 43 0-1,64-43 9-15,0 0 44 16</inkml:trace>
  <inkml:trace contextRef="#ctx0" brushRef="#br2" timeOffset="1.14822E6">19495 16816 105 0,'0'0'97'16,"-18"18"0"-16,5-12-23 15,13-6-60-15,-15 13-9 16,15-13 1-16,-12 23-4 16,6-9-2-16,-1 11-1 0,0 9-3 15,-2 4-3 1,-1 5-7-16,1 10-11 15,-4-8-25-15,11 13-43 0,-7-15-5 16,5-5 2-16,-2-18 85 16</inkml:trace>
  <inkml:trace contextRef="#ctx0" brushRef="#br2" timeOffset="1.14865E6">18798 17609 55 0,'0'0'97'0,"8"63"13"0,-8-63-5 16,0 0-62-16,0 0-35 15,0 0-11-15,0 0 0 16,74-29 0-16,-74 29 12 16,0 0-8-16,69-23-12 15,-69 23 8-15,61-10-17 16,-61 10-3-16,68 4-8 16,-68-4-68-16,94 2-6 15,-51-22 1-15,-3-11 82 16</inkml:trace>
  <inkml:trace contextRef="#ctx0" brushRef="#br2" timeOffset="1.15145E6">20603 17531 45 0,'23'59'92'0,"-23"-59"-12"15,0 0-52-15,0 0-31 16,0 0 7-16,0 0 6 16,0 0-7-16,0 0 1 15,0 0-12-15,0 0 11 16,0 0 11-16,0 0-9 16,0 0-2-16,9-20 0 15,-4 7-8-15,-5 13 1 16,10-25 11-16,-2 3-5 0,-3-2-2 15,1-16 2-15,0-4 7 16,1 2-14-16,-1-10 15 16,-2-5-10-16,2 9 6 15,-2-4-3-15,4 9 1 16,-4 14-2-16,0 5 2 16,-4 24 1-16,6-19-1 15,-6 19 2-15,0 0 0 16,0 0-2-16,3 16 0 15,-3-3 1-15,0-13 0 16,0 17-3-16,1-1-1 16,1-2 0-16,2 1-1 15,-4-15-1-15,12 21 1 0,-12-21 0 16,17 22-5-16,-3-6 6 16,1 0-2-1,1-2 1-15,2 2 0 16,1-2 2-16,0 2-3 0,0-4 0 15,1-3 5-15,-4-7-7 16,1 0 6-16,-1 2-3 16,-3-10 1-16,-13 6-2 15,22 10 4-15,-22-10-1 16,14 5-3-16,-14-5 4 16,6 32-4-16,-6-32 3 15,3 34-5-15,-3-14 6 0,0-1-8 16,0 4 7-16,0-23-6 15,1 59 14 1,-1-59-13-16,6 42 9 0,-6-42-8 16,6 19 3-16,-6-19-2 15,0 0 0-15,0 0-3 16,0 0-5-16,0 0 16 16,30 6-8-16,-26-19-4 15,-4 13 1-15,0 0 3 16,19 1 6-16,-19-1-6 15,0 0 1-15,16-27-6 16,-12 7-4-16,-4 20 15 16,5-35-8-16,-2 8 7 0,-1 12-13 15,0-9 17-15,-2 2-10 16,1 6 5 0,-1 16 0-16,0 0 2 15,0 0-1-15,0 0 0 0,0 0 0 16,2 13-6-16,-2-13 7 15,0 19-3-15,0-19 1 16,-2 21-6-16,5 0 8 16,0-5-10-16,0-3 9 15,-3-13-6-15,10 17 4 16,-10-17-7-16,14 23 5 16,-14-23 1-16,0 0-1 0,26 14 0 15,-26-14 0 1,21 8 0-16,-21-8-3 15,20 21 12-15,-20-21-10 16,19-13-1-16,-19 13-1 0,17-21 3 16,-10 6-3-16,-7 15 4 15,12-24 0-15,-7 3-5 16,0 1 5-16,-5 20 5 16,7-27-6-16,-7 27 5 15,6-28-4-15,-5 8 7 16,-1 20-12-16,5-17 7 15,-5 17-6-15,0 0 6 16,0 0-4-16,0 0 2 16,0 0-2-16,0 0-1 15,7 16 5-15,-7-16-5 16,0 0 4-16,6 19-4 16,-6-19 1-16,8 18-1 0,-8-18 7 15,15 20-8-15,-15-20 6 16,17 25-6-16,-7-12 7 15,-10-13-10-15,25 17 12 16,-12-9-7-16,-2 7-1 16,2-7 1-16,-13-8 2 15,22 2-2-15,-22-2-1 16,16-2 2-16,-16 2-4 16,0 0 6-16,14-32-6 15,-13 9 5-15,2 5-7 16,-1 0 11-16,1 2-9 15,-3-3 10-15,1-1-8 0,1 4 3 16,-2 16 0-16,2-13 1 16,-2 13 1-16,2-13-2 15,-2 13-1-15,0 0 3 16,0 0-2-16,0 0 0 16,0 0-1-16,6 17-3 15,-5 4 1-15,2-8 0 16,-3-13 1-16,7 24-4 15,-1-5 7-15,-6-19-7 16,14 34 8-16,-5-16-3 16,-9-18 6-16,20 10-11 15,-7 3 8-15,-13-13-7 16,25 9 0-16,-25-9 1 0,26 7-2 16,-12-12-5-16,1 3-1 15,-15 2-5-15,24-8-7 16,-24 8-6-16,20-20-10 15,-18 3-34-15,1-2-16 16,-8-11 16-16,4-1 73 16</inkml:trace>
  <inkml:trace contextRef="#ctx0" brushRef="#br2" timeOffset="1.15175E6">21307 17083 144 0,'-19'18'88'16,"15"0"-18"-16,-9-16-41 15,13-2-69-15,0 0-10 16,0 0-15-16,0 0-29 16,0 0 13-16,0 0 81 15</inkml:trace>
  <inkml:trace contextRef="#ctx0" brushRef="#br2" timeOffset="1.15196E6">21144 16857 94 0,'0'0'93'0,"-13"10"-1"0,13-10-4 15,1-30-86-15,12 7 1 16,5 2-7-16,3 6 6 16,2 2-6-16,0 0 1 15,1 7-9-15,-3 14-8 16,-11 11-22-16,2 26-46 16,-19 4 1-16,-6 14-7 15,-12-1 75-15</inkml:trace>
  <inkml:trace contextRef="#ctx0" brushRef="#br2" timeOffset="1.16077E6">21950 17519 1 0,'0'0'3'15,"0"0"76"-15,0 0 0 16,8 38-58-16,-8-38-21 0,0 0 15 16,0 0-1-16,0 0-3 15,-2 16 3-15,2-16-10 16,0 0 0-16,0 0 15 16,0 0-7-16,0 0-16 15,0 0 1-15,9-18 7 16,-9 18-9-16,4-23 8 15,-4 1 0-15,2-3-13 16,2-1 0-16,-3 0 17 16,1-6-8-16,-2-3 7 15,0-2-5-15,0 6 7 16,-2 3-5-16,1-1 6 16,1 8 0-16,0-3-4 0,0 8 0 15,0 0 0-15,0 3-2 16,0 13 1-16,3-17-4 15,-3 17 0-15,0-17-2 16,0 17 1-16,3-18-1 16,-3 18-1-16,0 0 2 15,0 0 1-15,0 0 3 16,16 7 3-16,-16-7-1 16,11 18 2-16,-5-2-3 15,0 0 3-15,1-1-2 16,0 3-4-16,0-4 1 15,-7-14-2-15,16 29 0 0,-16-29-1 16,19 19 0-16,-19-19-1 16,23 11 1-16,-23-11 1 15,22 2-1-15,-22-2-2 16,21 1 3-16,-21-1 0 16,19 3 0-16,-19-3 2 15,15 0 0-15,-15 0-1 16,10 22-1-16,-5-9 2 15,0 10 4-15,-1-10-10 16,0 3 8-16,2-2-6 16,-1 8 9-16,0-6-11 15,0-3 8-15,-1 0-7 16,-4-13 1-16,9 14 4 0,-9-14-1 16,8 17-3-16,-8-17-1 15,13 8 1-15,-13-8 2 16,23 5 0-16,-10-16-4 15,0-1 4-15,2-5-3 16,1 0 5-16,-2-2-9 16,-1 0 12-16,-1 0-10 15,-4-4 7-15,-8 23 4 16,15-11-2-16,-15 11-7 16,0 0 7-16,0 0-2 15,14 0-1-15,-14 0-1 16,6 16-1-16,-6-16 1 0,8 30 1 15,-2-16 5-15,-6-14-9 16,18 31 10-16,-5-18-11 16,-2 1 10-16,4-1-5 15,-2-4-3-15,2-14-2 16,0 10 3-16,1-5 0 16,-16 0 0-16,23-15 2 15,-12-1-1-15,-2-4 2 16,-3-2-4-16,0-3 6 15,-6-3-8-15,0 4 8 16,-3 2-7-16,-2 3 9 16,-3 2-9-16,8 17 3 0,-26-16-4 15,4 29-15-15,-1 12-15 16,-13 2-62-16,6 5 6 16,-6 1-13-16,4-14 88 15</inkml:trace>
  <inkml:trace contextRef="#ctx0" brushRef="#br3" timeOffset="1.21936E6">20408 16824 114 0,'0'0'94'0,"0"0"-5"16,0 16-43-16,0-16-37 16,0 0-4-16,0 0-1 15,-4 13-2-15,4-13-1 16,-3 17-1-16,0-1 1 15,-1-3-1-15,-1 7-2 16,-2 7 2-16,1 2 0 0,-4-1 0 16,4 8 0-16,-4-3 0 15,3 4 1-15,-2-3 0 16,1-14 0-16,1 4-3 16,1-8 3-16,3-1-3 15,-3-1 3-15,6-14-2 16,0 0-1-16,0 0-1 15,0 0-2-15,0 0-4 16,0 0-10-16,0 0-17 16,0 0-55-16,0 0 2 15,0-19-4-15,-4 3 78 16</inkml:trace>
  <inkml:trace contextRef="#ctx0" brushRef="#br3" timeOffset="1.22011E6">20584 16926 1 0,'15'16'22'16,"-15"-16"49"-16,1 14-4 0,-1-14-44 15,0 0-7-15,-14 0 5 16,14 0 2-16,-19 16 3 16,19-16-3-16,-20 8 3 15,20-8 0-15,-16 7-6 16,16-7-5-16,0 0-4 16,0 0-5-16,-13 3-2 15,13-3 0-15,0 0-2 16,0 0-2-16,0 0 1 0,0 0 0 15,-3 14 0 1,3-14 4-16,0 0-3 0,0 0-1 16,0 0 2-1,-13 17 1-15,13-17-3 0,-3 23 1 16,2-8 0-16,-1 2-3 16,1 6 1-16,-1 6-2 15,-4-7-2-15,1 2 2 16,-1 7 2-16,-1 3-2 15,-2-3 0-15,3-11-6 16,-2 0-7-16,6 2-16 16,2-22-33-16,-4 20-32 15,4-20-6-15,1-36 4 0</inkml:trace>
  <inkml:trace contextRef="#ctx0" brushRef="#br3" timeOffset="1.22115E6">22702 16594 24 0,'0'0'98'16,"9"13"-4"-16,-9-13-2 15,0 0-65-15,0 0-24 16,0 0-1-16,0 0-1 16,0 0 0-16,-9 20-2 0,9-20 1 15,-7 26-1-15,3-13 2 16,1 5 0-16,0-2-3 15,1 4 2-15,2-3-2 16,2 3 0-16,-1-2 4 16,1-5-4-16,1 2 4 15,-2 3-3-15,2-5 6 16,-3-13-5-16,4 23 4 16,-4-23-3-16,5 20 0 15,-5-20 2-15,4 20 0 16,-4-20-3-16,0 0 1 15,0 16 0-15,0-16 0 0,0 0 2 16,0 0-2-16,0 0-2 16,-4 15 0-16,4-15-2 15,0 0-6 1,0 0-8-16,0 14-18 0,0-14-42 16,1 13-13-16,-1-13 0 15,0 0 53-15</inkml:trace>
  <inkml:trace contextRef="#ctx0" brushRef="#br3" timeOffset="1.22158E6">22875 16681 25 0,'0'0'88'16,"0"0"1"-1,16 19-3-15,-16-19-73 0,0 0-4 16,0 0 0-16,0 0 0 16,0 0 0-16,0 0 1 15,0 0-4-15,0 0 0 16,7 13-1-16,-7-13-3 16,0 0-2-16,0 0 3 15,3 17-3-15,-3-17 4 16,3 20-5-16,-1-5 7 0,-2-1-8 15,1 6 9-15,-2 0-5 16,-1 2 1-16,-1-2-1 16,-1 5-1-1,0-8 2-15,1 3-4 0,-2-1 2 16,3-5 0-16,2-14-2 16,0 22 3-16,0-22-1 15,0 0-2-15,5 16-2 16,-5-16-3-16,0 0-12 15,0 0-22-15,12 14-52 16,-12-14-4-16,1-14-1 16,-1 14 54-16</inkml:trace>
  <inkml:trace contextRef="#ctx0" brushRef="#br3" timeOffset="1.23017E6">21731 16858 27 0,'-3'15'79'0,"3"-15"-5"16,0 0-6-16,0 0-72 16,0 0-1-16,0 0 0 15,0 0 0-15,0 0 1 16,0 0 3-16,0 0 6 15,0 0 0-15,2-16-3 16,-2 16-3-16,8-20 0 0,-2 2 4 16,3-3-6-16,2-7 4 15,2-1-3-15,3 1 7 16,2-8-5 0,0-3 6-16,5 1-6 0,0-4 6 15,3-3-1-15,3-1 2 16,3-1-3-16,3-7 1 15,2 2 2-15,5-4-6 16,1 1 6-16,3-2-7 16,1 0 4-16,2 0-6 15,-3 0 5-15,4 2-3 16,1 1 2-16,-2 3 3 16,1-1-4-16,1 9 4 0,1 0-2 15,1 2 3-15,2 2-1 16,-2 5 1-16,-1 3-3 15,0 2-1 1,-3 6 2-16,-1-3-1 0,-3 6 0 16,-6 0 0-16,-5 4 0 15,-5 2 0-15,-3 2 1 16,-7 2 1-16,-2 4 1 16,-17 6 1-16,22-10-2 15,-22 10 0-15,0 0 2 16,0 0-1-16,13 3-1 15,-13-3-1-15,0 0-1 0,0 0-1 16,0 0 1-16,0 0-3 16,0 0 1-16,0 0-1 15,0 0-3-15,0 0-3 16,0 0-4-16,0 0-10 16,0 0-13-16,0 0-42 15,0 0-14-15,0 0-2 16,-15-22 8-16</inkml:trace>
  <inkml:trace contextRef="#ctx0" brushRef="#br3" timeOffset="1.2307E6">23239 15141 64 0,'19'-3'90'15,"-19"3"-2"-15,0 0-2 16,14 0-70-1,-14 0-5-15,0 0-1 0,0 0-1 16,0 0-2-16,0 0-2 16,0 0 1-16,3 15-3 15,-3-15-1-15,0 0-1 16,0 0-1-16,0 0-1 16,0 0 1-16,14 7 0 15,-14-7-1-15,15 6 3 16,-15-6 1-16,22 7-1 0,-22-7-1 15,25 4 1-15,-12-1-1 16,0-1 0 0,0-1 1-16,-13-1-2 15,18 2 0-15,-18-2 1 0,13 0 0 16,-13 0-1-16,0 0 1 16,14 5 0-16,-14-5 1 15,0 0-1-15,0 0-2 16,0 0 3-16,0 0-1 15,3 13 2-15,-3-13-1 16,0 0-1-16,0 0 0 16,0 0 2-16,0 0 2 15,-10 16-3-15,10-16 0 0,-6 16 1 16,6-16-2-16,-8 29 0 16,2-7 0-1,-1 2-2-15,-1 5-2 16,0 0-6-16,2 5-15 0,-9-9-46 15,11 8-24-15,-10-16-3 16,14-17-7-16</inkml:trace>
  <inkml:trace contextRef="#ctx0" brushRef="#br3" timeOffset="1.2371E6">23877 15084 18 0,'18'21'87'0,"-18"-21"-3"16,0 0-2-16,9 15-43 15,-9-15-29-15,0 0-5 16,0 0-3-16,-13-12-3 16,13 12-2-16,-14 2 3 15,14-2 1-15,-18 5 2 16,18-5-1-16,-18 15-1 0,18-15 3 16,-15 21 0-16,15-21-1 15,-11 25 0 1,8-12-1-16,-2 3-1 15,4 0-1-15,2 1 2 0,1 2-3 16,1-1 2-16,3 0-1 16,-1-4-1-16,1-1 0 15,4 0 0-15,-10-13 1 16,23 9 0-16,-10-15 1 16,3-5-1-16,-1-7 2 15,-2-3-1-15,0-11 2 16,-5-10-1-16,-2-4 1 15,-5-3-3-15,-2 1 3 0,-5-2 0 16,-1 2-1 0,-5 2 1-16,2 4 0 15,-3 7 0-15,2 7-1 16,2 3 0-16,-1 2-1 0,3 6-2 16,0 1 1-16,1 3 2 15,6 13-1-15,-5-13 0 16,5 13 2-16,0 0-2 15,0 0 2-15,0 0 2 16,-2 26-1-16,4-5-4 16,4 2 0-16,0 6 0 15,3 2 0-15,4 3 0 16,3 2-2-16,1 2 1 16,0-1-1-16,2-1 1 15,1-2 0-15,0-6 1 16,2-3 2-16,-2-3-3 0,2-4 2 15,-3-7-3-15,-2-7 2 16,-1-3 2-16,-2-5-3 16,-1 0-1-16,-13 4-1 15,16-25 2-15,-10 9 0 16,-2-1 1-16,0 0-1 16,-1-1 1-16,0 2 1 15,-3 2 2-15,0 14 1 16,5-13 0-16,-5 13 0 15,0 0-1-15,0 0 1 16,0 0-4-16,4 19 3 16,-1-5-3-16,-2-1 0 15,4 3-1-15,0 3 1 0,1-3 0 16,3 0-1-16,-1-2 1 16,-8-14-3-16,19 17 3 15,-19-17-2-15,23 12 3 16,-23-12-3-16,23-3 1 15,-23 3 1-15,23-9 1 16,-23 9 0-16,19-14-2 16,-12 1 2-16,-7 13-1 15,11-23 1-15,-10 8 1 16,-2 1-1-16,-4-3 0 16,-2 4 0-16,-3-5 1 15,-3 5-3-15,-2-1 2 0,-2 4-2 16,0 3 0-16,1-1-3 15,3 7-8-15,-3-5-12 16,16 6-26-16,-23-3-35 16,23 3-2-16,-19-14-3 15,19 14 33-15</inkml:trace>
  <inkml:trace contextRef="#ctx0" brushRef="#br3" timeOffset="1.23739E6">24145 14795 112 0,'0'0'98'15,"-16"3"-4"-15,16-3-4 16,5-16-63-16,-96 0-35 16,102 0 4-16,2 2-2 15,-1-2-1-15,4 3 3 16,-1 7 1-16,1 5 1 15,0-1 0-15,-1 7-1 16,0 0-3-16,4 0-3 16,0 1-4-16,3 5-7 15,-5-5-13-15,7 11-30 16,-6-8-18-16,5 8 0 16,-7-4 6-16</inkml:trace>
  <inkml:trace contextRef="#ctx0" brushRef="#br3" timeOffset="1.23762E6">24408 15359 154 0,'-2'35'88'16,"-8"-12"-5"-16,10-23-30 15,-1 14-65-15,1-14-9 16,0 0-15-16,0 0-23 15,0 0-26-15,-8-20 3 16,8 20 2-16</inkml:trace>
  <inkml:trace contextRef="#ctx0" brushRef="#br3" timeOffset="1.23786E6">23649 14915 134 0,'-15'13'100'0,"15"-13"-3"16,0 0-6-16,0 0-76 15,20 10-16-15,2-10-8 16,8 1-14-16,1-6-18 16,24 2-46-16,-11-15-5 15,14-2 0-15,-6-12 1 16</inkml:trace>
  <inkml:trace contextRef="#ctx0" brushRef="#br3" timeOffset="1.24042E6">23232 16267 25 0,'-5'16'91'0,"5"-16"-3"16,-14 0-4-16,14 0-64 16,-17-36-23-16,12 14 0 15,0-3-2-15,2-2 3 0,0-3 0 16,3 1 2-16,1 1 4 15,4 1-4-15,-1 4 4 16,3-2-5-16,3-2 7 16,2 7-8-16,-1-3 6 15,2 1-3-15,0 9-1 16,0 7 3-16,3 6 1 16,-3 3 1-16,2 9-1 15,-2 1 2-15,1 8-3 16,0 7 1-16,2-1-3 15,0-2 1-15,-1-4-5 16,-1 0 4-16,2 0-3 16,-2-4 2-16,1-4-6 0,-15-13 5 15,23 12-2-15,-23-12 2 16,20-4-1-16,-20 4 2 16,16-19 2-16,-12 0-3 15,-1-2 10-15,0-1-6 16,-2-4 4-16,2 3-3 15,-3 1 3-15,0 2-4 16,2 1-1-16,-2 19 1 16,0 0-1-16,14-10-2 15,-14 10 1-15,16 16-2 16,-16-16-1-16,25 25 0 16,-11-8 2-16,3-6-1 0,3 1 1 15,2-6 1-15,0-5-1 16,4-7-1-16,-2-5 1 15,1-7 2-15,-2-9-1 16,-3-9 0-16,-1-4-2 16,-5-4 1-16,-4 1-1 15,-4-5 4-15,-6 4-3 16,-4 0 2-16,-2 11-1 16,-5 6 2-16,-2 4 0 15,-2 7 0-15,2 4 0 16,0 7 2-16,13 5-1 15,-22 0-2-15,22 0-1 16,-13 8-2-16,13-8 0 0,-5 20 2 16,2-5-2-16,1 6-3 15,2 3 3-15,2 7 0 16,-1 1 1 0,1 4 2-16,2 2 2 0,3-2-4 15,2-5 3-15,4-5 0 16,1-3-1-16,5-8-2 15,1-2 1-15,3-9-2 16,0-5 0-16,1-5 0 16,-3-6-2-16,1-5 0 15,-2-2 0-15,-1-1 0 16,-5-3 0-16,4 0 4 0,-4 0-2 16,-1 4 4-16,0 9-2 15,-13 10 6 1,19-10-2-16,-19 10 1 15,13 1-1-15,-13-1-3 0,8 18-1 16,-8-18-2-16,12 13 0 16,-12-13-1-16,13 10-1 15,-13-10 2-15,17 7-1 16,-17-7 2-16,17-1 1 16,-17 1 1-16,16-3 0 15,-16 3-1-15,13-10 0 16,-13 10-2-16,10-13 1 15,-10 13 0-15,6-21-1 0,-6 21-1 16,3-21 1 0,-3 21 2-16,2-15 0 15,-2 15 1-15,0 0 0 16,0-13 0-16,0 13 2 0,0 0-3 16,0 0 2-16,-2 16-4 15,2-16 1-15,2 22-1 16,-2-22 0-16,1 19 0 15,-1-19 0-15,9 23-1 16,-9-23-2-16,14 16 2 16,-14-16 1-16,19 4 0 15,-19-4 0-15,23-3-1 0,-23 3 0 16,19-14 2 0,-19 14 2-16,17-21 1 15,-17 21-1-15,12-20-1 16,-12 20 1-16,8-16 0 0,-8 16 0 15,0 0 0-15,0 0-1 16,0 0-3-16,0 0 0 16,0 0 2-16,0 0-3 15,15 5 2-15,-15-5-2 16,14 8 1-16,-14-8 2 16,16 9-1-16,-16-9 1 15,17 7 0-15,-17-7 0 16,16 6-1-16,-16-6 3 15,0 0 0-15,0 0-2 16,17-9 0-16,-17 9 0 16,0 0 0-16,0 0 0 15,9-18 2-15,-9 18-1 0,0 0-2 16,0 0 3-16,10-15-1 16,-10 15 0-16,0 0 2 15,0 0-1-15,0 0-1 16,0 0-2-16,15 6 0 15,-15-6 1-15,0 0 1 16,13 4-2-16,-13-4 0 16,18 2 2-16,-18-2-1 15,23-8 0-15,-8 4 1 16,-1-3-2-16,1-3 0 16,-1 0 1-16,1-2-1 15,-2 1 0-15,0-2 0 0,-13 13 0 16,17-23 2-16,-17 23-2 15,13-16 3-15,-13 16 1 16,0 0 1-16,0 0-2 16,0 0 0-16,0 0 0 15,0 0 0-15,0 0 0 16,0 0-3-16,0 0-1 16,16 8-2-16,-16-8 1 15,8 16 1-15,0-1-2 16,2 2 0-16,1 5 2 15,2 8 0-15,0 5 4 16,0 5-3-16,2 0 4 0,-4 1-4 16,4 2-6-16,-2 0 1 15,0-1-7-15,-2-1 0 16,-4-5-8-16,-1-3 5 16,-4 1-4-16,-4-2 7 15,-4 1 11-15,-5-5 4 16,-1-7 6-16,-4-6 4 15,3-6 3-15,-1-7 2 16,1-9-2-16,0-7-2 16,3-11-3-16,1-9-5 15,3-5-4-15,2-6-1 16,6-1 0-16,2-5-13 16,3-4-7-16,12 5-43 0,-5-9-23 15,14 11-2-15,-4 1 2 16</inkml:trace>
  <inkml:trace contextRef="#ctx0" brushRef="#br3" timeOffset="1.24074E6">24336 15990 159 0,'-9'13'106'15,"12"0"-11"-15,-3-13-16 16,0 0-98 0,-2 14-53-16,2-14-25 0,0 22-4 15,0-22-3-15</inkml:trace>
  <inkml:trace contextRef="#ctx0" brushRef="#br3" timeOffset="1.24287E6">23869 16564 14 0,'16'6'86'0,"-16"-6"-5"0,19 0-1 15,-19 0-69-15,0 0-14 16,0 0 2-16,0 0 2 16,0 0-2-16,-16-7 5 15,16 7 3-15,-16 7 2 16,16-7-1-16,-18 13 0 16,18-13-2-16,-18 17 0 15,14-3-1-15,0 4-1 16,-1 6-2-16,1 2 1 15,1-1-4-15,0 4 1 16,3 1-3-16,-1-6 0 16,1 4-4-16,0-2 4 15,3-10-5-15,-3-16 0 16,7 19 1-16,-7-19 5 0,0 0 1 16,19-9 3-16,-19 9 3 15,15-29 1-15,-7 15 2 16,-1 1 4-16,-1 0-1 15,-6 13-4-15,10-13 0 16,-10 13-1-16,0 0-4 16,0 0-2-16,0 0-1 15,0 0-3-15,0 0 1 16,16 23-2-16,-16-23 1 0,18 26-1 16,-2-6 4-1,2 2 1-15,-1 5 1 16,3 5 0-16,3 5-2 0,-3 1 2 15,2 2-1-15,-3 3 0 16,-2 4-1-16,-5-7-3 16,-1 2 0-16,-5-2-2 15,-5-5 5-15,-3-1-1 16,-7-8 1-16,-4-4 0 16,-6-9 5-16,0-4 2 15,-4-14 4-15,0 7-3 16,-4-15 0-16,2-7-1 15,2-5-3-15,3-10 1 16,6-5-8-16,2-5-2 16,9 2-15-16,5-20-16 15,16 3-48-15,0-15-2 0,8 8 1 16,0-7 54-16</inkml:trace>
  <inkml:trace contextRef="#ctx0" brushRef="#br3" timeOffset="1.24417E6">24323 16620 1 0,'0'0'79'0,"0"0"6"15,0 0-1-15,0-14-51 16,0 14-15-16,-19-12-7 16,19 12-2-16,-26-7-1 15,13 8-5-15,-2-1-1 16,2 3 0-16,0 5 2 16,0-1 0-16,5 9 1 15,1 0-3-15,2-1 1 16,2 1-2-16,3 6 1 15,2 0-1-15,2-4 0 16,2 3-4-16,1-7 3 16,-7-14-5-16,19 17 3 0,-19-17-4 15,24-3 1-15,-11-10-2 16,-3-8-1-16,1-7 2 16,-4-2-1-16,-3-9 6 15,-5-3 0-15,-5-1 6 16,-3 1-3-16,-5-1 8 15,-1 8-2-15,-2 1 3 16,1 6-3-16,-1 7 2 16,2 8-5-16,2 7 0 15,13 6-2-15,-21 0-1 16,21 0-1-16,-12 23-4 16,9-7-1-16,3 5-1 0,3 2 1 15,3 2-2-15,1 5 1 16,6-1 1-16,0 0 4 15,3-4 0-15,1-1 1 16,4-1-2-16,0-3 2 16,1-8-1-16,1-8-1 15,-1-2-3-15,-2-7-4 16,1-3 2-16,-2-7 0 16,-1-2 2-16,-4-8 0 15,-1 4 3-15,-4-1 1 16,1 2 3-16,-2 1 2 15,-2 6 2-15,-6 13-1 16,10-17-1-16,-10 17 2 0,0 0-3 16,18 13 1-16,-18-13-3 15,14 27 0-15,-5-12-2 16,1 1 0 0,-2-2 2-16,-8-14-4 0,19 22 4 15,-7-9-1-15,-12-13 0 16,18 8 0-16,-18-8-1 15,18 3 1-15,-18-3-1 16,17-4 1-16,-17 4-1 16,13-9 0-16,-13 9 0 15,0 0 0-15,15-19 2 16,-15 19-2-16,4-17 2 0,-4 17 0 16,0 0-1-16,4-17 0 15,-4 17 2-15,0 0 0 16,0 0-1-1,0 0 0-15,0 0-1 0,13 1 1 16,-13-1-2-16,13 6 1 16,-13-6-3-16,20 0 0 15,-20 0 1-15,25-13 1 16,-12 10-1-16,0-4 0 16,-2-6 2-16,-2-2-1 15,0 0 1-15,-4-1-3 16,-2-6 3-16,-1-7-4 15,-2-5 1-15,-5-2 1 16,3 2-3-16,-3 4 4 16,-3 0 0-16,0 2 3 0,0 10-1 15,8 18 4 1,-15-9-2-16,15 9 1 0,-13 1 0 16,13-1-1-16,0 0-5 15,-11 21 0-15,11-21-3 16,3 20-1-16,2-7-1 15,3 6 2-15,-1 1-3 16,2 6 1-16,5-2 6 16,2 4-3-16,3-2 3 15,-2 4-2-15,2-4 1 16,-3-4-2-16,-1-2-2 0,-2-4-10 16,-3-3-19-1,-10-13-49-15,0 0-1 0,-23-6-1 16,3-4 34-16</inkml:trace>
  <inkml:trace contextRef="#ctx0" brushRef="#br3" timeOffset="1.24444E6">24369 16244 79 0,'-18'-3'96'0,"18"3"-3"15,0 0-2-15,0 0-56 16,0 0-34-16,0 0-9 15,13-15-8-15,-13 15-13 16,18 3-33-16,-18-3-26 16,24 26-1-16,-9-7-1 15</inkml:trace>
  <inkml:trace contextRef="#ctx0" brushRef="#br3" timeOffset="1.24467E6">24673 16741 139 0,'4'26'86'15,"1"-4"-19"-15,-5-22-52 16,0 0-103-16,0 0-12 16,-22-16-1-16</inkml:trace>
  <inkml:trace contextRef="#ctx0" brushRef="#br3" timeOffset="1.24514E6">24118 16467 75 0,'-8'22'94'0,"8"-22"-1"15,-2 14-6-15,2-14-61 16,0 0-21-16,0 0-3 15,14-7 3-15,-14 7-3 16,22-10-1-16,-7 7 2 0,4-1-3 16,1-11-6-16,5 2-4 15,1-2-8-15,4 2-12 16,-1-12-29 0,11 8-28-16,-1-11 0 0,6-3-2 15</inkml:trace>
  <inkml:trace contextRef="#ctx0" brushRef="#br5" timeOffset="1.74198E6">17218 3652 1 0,'0'0'32'0,"0"0"35"15,0 0-19-15,-15-6-38 16,15 6-4-16,0 0 0 16,0 0-2-16,0 0 0 15,0 0-1-15,0 0 2 16,0 0 3-16,0 0 1 15,0 0 0-15,0 0-3 16,0 0 0-16,0 0-1 16,0 0 0-16,15-10-1 15,-15 10-3-15,0 0 2 16,14 7-3-16,-14-7 1 0,13 7-2 16,-13-7 0-16,15 3 0 15,-15-3 0-15,20 2 3 16,-20-2 0-16,22 3-1 15,-9-2 1-15,0 1 0 16,1-1 2-16,2 0-1 16,3 2 1-16,-1 0-2 15,3 0-2-15,-1 0 2 16,1-2-2-16,1 2 0 16,0-1 0-16,-1-1 1 15,-2-1 0-15,1 2-2 16,1-1 2-16,-1-2-1 15,0 1 0-15,-3 0 1 16,1 0-1-16,-3 1 1 0,3 0-3 16,-2 1 4-16,-1-1-1 15,1 5 0 1,0 0-1-16,3-3 1 16,-2 4 0-16,2-1-1 0,1-2 0 15,-1 3-2-15,1-4 1 16,2-1 0-16,-1-1 2 15,1 2-1-15,1-4 0 16,-1-1 1-16,1 1 1 16,0-2 0-16,0 0-1 15,-1-1 1-15,-2 2-1 16,0-1 2-16,-3 0-3 0,2 2 1 16,-1-1 0-1,-3 1 1-15,1 2-1 16,0 1 0-16,-1-2-1 15,-1 1-1-15,2 1 1 0,-3-1 0 16,1-2 0-16,1 2 0 16,-2-2 0-16,1-2 0 15,-14 3 2-15,28 0-2 16,-14 0 3-16,-1-3-1 16,-13 3 0-16,22-1 2 15,-22 1-1-15,15-3 3 16,-15 3-2-16,0 0 4 15,0 0-4-15,0 0-3 16,0 0-8-16,0 0-19 16,0 0-56-16,-20 7-5 15,-1-9-5-15,0 2 63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1-02T02:02:57.53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002060"/>
    </inkml:brush>
    <inkml:brush xml:id="br3">
      <inkml:brushProperty name="width" value="0.05292" units="cm"/>
      <inkml:brushProperty name="height" value="0.05292" units="cm"/>
      <inkml:brushProperty name="color" value="#00B0F0"/>
    </inkml:brush>
    <inkml:brush xml:id="br4">
      <inkml:brushProperty name="width" value="0.05292" units="cm"/>
      <inkml:brushProperty name="height" value="0.05292" units="cm"/>
      <inkml:brushProperty name="color" value="#00B050"/>
    </inkml:brush>
    <inkml:brush xml:id="br5">
      <inkml:brushProperty name="width" value="0.05292" units="cm"/>
      <inkml:brushProperty name="height" value="0.05292" units="cm"/>
      <inkml:brushProperty name="color" value="#FF0000"/>
    </inkml:brush>
    <inkml:brush xml:id="br6">
      <inkml:brushProperty name="width" value="0.05292" units="cm"/>
      <inkml:brushProperty name="height" value="0.05292" units="cm"/>
      <inkml:brushProperty name="color" value="#FFC000"/>
    </inkml:brush>
    <inkml:brush xml:id="br7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1413 2193 18 0,'0'0'60'0,"0"0"-3"15,-16-10-21-15,16 10-8 16,-7-16-8-16,7 16-3 16,0 0-6-16,0 0-1 15,-15-16 0-15,15 16-2 0,0 0-1 16,0 0 1-16,0 0 3 16,0 0-1-16,-10-17-1 15,10 17-1 1,0 0-2-16,0 0 3 0,0 0-4 15,0 0 0-15,0 0-2 16,0 0-4-16,-1 14 3 16,1-14 0-16,0 0-2 15,0 0 1-15,-2 19-1 16,2-4 1-16,0 2-1 16,0 0 2-16,-1 3-1 15,2 6-4-15,-1 2 6 16,2-2-7-16,-2 4 5 0,1 2-4 15,-1 0 3 1,2 1-3-16,1-3 3 16,-3-1 0-16,2 1-1 0,0 1 1 15,1 0 1-15,1-8 0 16,-1 0 1-16,1-4-3 16,1-4 3-16,0 0-1 15,-5-15-1-15,9 21 0 16,-9-21 1-16,0 0-2 15,0 0 1-15,0 0 1 16,10-15-2-16,-11-4 3 16,-2-11-1-16,0-3-1 0,-1-5 1 15,-4 2-1-15,1-7 2 16,-1 1 0 0,-4-1 1-16,1 4 0 15,-1 0-1-15,0 2 2 0,2-1-2 16,2 8 2-16,2-2-3 15,4 3 2-15,4 5-4 16,4 2 0-16,4 6-2 16,-10 16 3-16,26-22-1 15,-12 21 2-15,2 0-1 16,-2 6 0-16,1 8 0 16,-5 0 1-16,-1 6 0 0,-5 4 1 15,-3 2-1-15,-2-5-2 16,-5 6 0-16,0 4 1 15,-2-7 2 1,-1-4-4-16,-1 0 4 0,10-19-7 16,-14 24 6-16,8-11-2 15,6-13 4-15,0 0-6 16,0 0 3-16,0 0 0 16,0 0 0-16,27 9 0 15,-9-6-1-15,3-3-2 16,2 3 2-16,2 7 0 15,1-3 1-15,0 6-1 16,-3-1 1-16,-3 8 0 0,-1-4 1 16,-3 2 0-1,-5 1 0-15,-4-4-2 16,-4 3 1-16,-3-18 1 16,-10 26 0-16,10-26 4 0,-30 18-2 15,8-13 2-15,-1-3-2 16,-3-2 2-16,-1-4 1 15,4 4-4-15,4-6-1 16,3 0-5-16,16 6-4 16,-4-14-5-16,4 14-2 15,30-19-12-15,2 12-21 16,0-12-33-16,17 6 2 16,1-9-2-16,8 9 26 15</inkml:trace>
  <inkml:trace contextRef="#ctx0" brushRef="#br0" timeOffset="1034.4223">1866 2483 119 0,'0'0'91'0,"-3"13"-7"16,3-13-4-16,0 0-77 0,13 0-4 15,-13 0-1-15,0 0 1 16,6-17 0-16,-6 17 0 16,-2-19 1-16,2 19 6 15,-5-17 0-15,5 17 1 16,-13-9-2-16,13 9 0 16,-16-3-2-16,16 3 0 15,-15-3 0-15,15 3-3 16,-17 9 1-16,17-9-2 15,-16 12 2-15,16-12-3 16,-14 13 5-16,14-13-4 16,-9 27 0-16,9-27 0 15,0 20-2-15,0-20 2 0,16 12-1 16,-2-7 4-16,4-3-6 16,5-6 3-16,1-4 1 15,2 3 0-15,0-7 2 16,0-1 0-16,-1 3-1 15,-5-4-1-15,-3-1 4 16,-2 4-4-16,-15 11 3 16,16-24-3-16,-16 24 0 15,0 0-1-15,0 0 3 16,0 0-1-16,0 0-2 16,2 19 2-16,0-1-5 15,1-4 4-15,3 0 1 0,-1 2-1 16,-5-16 0-16,16 22 1 15,-16-22-2-15,17 9 1 16,-17-9 3 0,19-8-3-16,-19 8 1 0,16-20 0 15,-16 20-1-15,13-23 1 16,-7 4 2-16,-2 5-4 16,-1 1 1-16,-1-2 2 15,-2 15 0-15,4-14-2 16,-4 14 1-16,0 0-4 15,0 0 0-15,11 23 2 16,-3-8-1-16,-1 0-1 16,4 7-4-16,2-2 3 0,2 2-6 15,1-6 1-15,0 0-3 16,-1-8-3-16,4 4-4 16,-4-8-11-1,2 2-22-15,-17-6-28 0,23-25 5 16,-19 8-2-16</inkml:trace>
  <inkml:trace contextRef="#ctx0" brushRef="#br0" timeOffset="1234.3624">2136 2138 111 0,'-23'-11'88'0,"8"4"-3"16,-2-5-3-1,17 12-64-15,-13-14-23 16,13 14-7-16,0 0-9 0,0 0-13 16,35 8-42-16,-11-1-1 15,12 5-4-15,2-3 4 16</inkml:trace>
  <inkml:trace contextRef="#ctx0" brushRef="#br0" timeOffset="2852.2315">2556 1945 126 0,'-15'-12'86'0,"15"12"-3"15,-21-10-8-15,21 10-79 16,-15 5-4-16,15 15 1 16,2 9-1-16,-2 8-1 15,4 5 5-15,-3 6 2 16,4 8 6-16,0-3-2 15,1 5 5-15,0-10-2 16,1-1 2-16,0-5-2 16,4-6 1-16,-3 0-7 15,4-8 1-15,-1-7 0 16,1-6-1-16,2-7 1 0,2-6 2 16,3-6 0-16,-2-2-2 15,0-9 5-15,-1-2 2 16,-1-2-3-16,-4 0 2 15,1 2-1-15,-6 3-2 16,-6 14 2-16,8-20-1 16,-8 20-4-16,0 0-1 15,0 0 1-15,16 2 0 16,-16-2-1-16,16 13 1 16,-16-13-3-16,23 22 1 15,-8-15 1-15,-1 2 2 16,2 2-2-16,-2-3-1 0,1-7 2 15,-15-1-1-15,23 6 2 16,-23-6 2-16,16-10-1 16,-16 10-1-16,7-22 1 15,-7 3 1-15,-2 1-1 16,-2-1 1-16,-2 0-3 16,1 0-1-16,-1 4 6 15,0 0-5-15,6 15 2 16,0 0-4-16,0 0 1 15,0 0-1-15,0 0 1 16,0 0 0-16,13 7-5 16,0-2 3-16,1-2-1 15,8 1 0-15,3-1 1 0,2 0 2 16,0-2 1-16,1 3-2 16,-2-1 0-16,-3 3 1 15,-4-3 2 1,-6 0 1-16,-13-3 0 0,16 7-2 15,-16-7-1-15,0 0 4 16,0 0 0-16,0 0 0 16,-5 14-3-16,5-14 1 15,0 0 0-15,-17 16 0 16,17-16-1-16,-12 21-3 16,12-21 2-16,-7 23-1 15,7-23 2-15,-4 21 0 0,4-21-2 16,1 20 2-16,-1-20 0 15,0 0 2-15,0 0-2 16,15 8 1 0,-15-8-1-16,0 0 1 0,16-16 3 15,-16 16-3-15,0 0 1 16,14-19 0-16,-14 19-1 16,10-16 1-16,-10 16-2 15,0 0 0-15,10-17-2 16,-10 17 0-16,0 0 2 15,0 0-3-15,17-2 1 16,-17 2-1-16,11 15 1 16,-11-15 0-16,13 14 2 0,-13-14 2 15,13 12-4-15,-13-12 3 16,15 11 1 0,-15-11 0-16,16 2-1 15,-16-2 1-15,19-5-1 0,-19 5 0 16,16-8 3-16,-16 8-2 15,16-20-2-15,-16 20 0 16,19-19 1-16,-19 19-2 16,21-12 0-16,-8 9 1 15,-13 3-1-15,23 0 0 16,-23 0 2-16,20 15-1 16,-20-15-2-16,15 19 3 0,-15-19 0 15,9 15-2 1,-9-15-1-16,0 0 2 15,7 16-2-15,-7-16 3 16,0 0 1-16,0 0-3 0,0 0 1 16,14-1 1-16,-14 1 1 15,15-15-1-15,-2 2-1 16,2 1 1-16,4-3-1 16,4 4-1-16,0 5 3 15,0-1-2-15,2 4-3 16,-3 6 2-16,-5 8 0 15,-4-2-6-15,-4 7-3 16,-5 2-8-16,-6-3-7 16,1 11-10-16,-9-9-15 15,9 5-30-15,-14-16-2 16,15-6 1-16,-23 5 66 16</inkml:trace>
  <inkml:trace contextRef="#ctx0" brushRef="#br0" timeOffset="3085.3442">3374 2007 108 0,'-18'-27'85'0,"-3"2"-1"16,9 12-7-16,-4 9-68 16,6-15-20-16,10 19-9 15,-13-6-4-15,5 22 0 16,-7 13 1-16,2 11-2 15,-6 4 6-15,2 13-5 0,-5 3-12 16,7 7-20-16,-3-9 0 16,4-5 12-16,4-15 44 15</inkml:trace>
  <inkml:trace contextRef="#ctx0" brushRef="#br0" timeOffset="3346.7417">2423 2219 130 0,'-25'-1'90'16,"12"5"-3"-16,-1-8-3 15,14 4-70-15,0 0-6 16,0 0-5-16,0 0-11 16,23-12-19-16,19 22-56 15,-5-4 0-15,15 6-8 16,2-2-6-16</inkml:trace>
  <inkml:trace contextRef="#ctx0" brushRef="#br0" timeOffset="5652.6326">4120 2258 48 0,'0'0'73'0,"0"0"4"0,0 0-6 15,-6-16-52 1,6 16-5-16,-19-13-4 15,19 13-4-15,-24-8-5 16,9 3 1-16,15 5-1 0,-26 3 2 16,12-1 0-16,14-2-2 15,-23 15 3-15,14-2 1 16,0 6 0-16,2 7-5 16,1-1 3-16,2 2-4 15,3 5 1-15,2 1-2 16,3-3-1-16,5-2-2 15,1-5 3-15,6-7 1 16,3-2-1-16,2-7 0 16,5-5 5-16,3-4-1 15,3-3 2-15,1-7-1 16,0-4 2-16,2-1 1 0,-2-11 1 16,-1 0 0-16,-5-10-5 15,-4-5 6-15,-5-8-3 16,-7-1 0-16,-3-4-3 15,-7 4 2-15,-4-3-3 16,-3 5 2-16,-4 6-2 16,0 7-3-16,-1 5 3 15,-1 16-1-15,-1 6-2 16,0 0 1-16,-1 17-2 16,-1 5 0-16,1 7 0 15,-1 4 2-15,2 7-2 16,0 2 1-16,3 7 2 15,2 5-1-15,3-2 0 0,4-3 0 16,4 7 1-16,1 1-4 16,2-6 4-16,1-7-4 15,2-5 3-15,1-5-2 16,-3-7 2-16,2-1-3 16,-9-16 4-16,13 9-1 15,-13-9 2-15,14-7-1 16,-14 7 2-16,16-15 0 15,-16 15 1-15,16-16 1 16,-16 16 0-16,14-11-1 16,-14 11 0-16,13-2-2 15,-13 2-2-15,19 12-2 16,-19-12 1-16,26 22-2 0,-9-7-3 16,2 0 5-16,1 1-2 15,0-2 6-15,2-8 0 16,-2 1 1-16,2-1-3 15,-3-5 4-15,1-4 0 16,-3 2-1-16,-1-6-1 16,0-2-1-16,-2 1-2 15,-1-4 2-15,-3-4 2 16,-10 16-1-16,12-29-1 16,-11 8 0-16,-1 3 1 15,-1-2 2-15,-5 7-2 16,6 13 1-16,-14-22 1 0,14 22-2 15,-13-11 2-15,13 11-1 16,-15 19-4-16,8-6-2 16,7-13 5-1,-10 27-3-15,7-10-2 0,2 4-1 16,1-3 2-16,0-18-1 16,4 28 2-16,2-12 1 15,-2-1-2-15,-4-15 0 16,12 18 4-16,-12-18-1 15,13 8-1-15,-13-8 0 16,23-8 2-16,-23 8-1 16,24-26 0-16,-11 10-1 15,0 2-1-15,0-2 2 0,-3-7 2 16,0 8 3-16,-10 15-6 16,11-21 1-16,-11 21-3 15,0 0 2-15,13-5-2 16,-13 5-2-16,8 15 1 15,-8-15-4-15,7 14 6 16,-1 0-1-16,-6-14 2 16,9 22-1-16,-9-22 2 15,10 16 0-15,-10-16 0 16,7 14 0-16,-7-14 0 16,0 0 0-16,15 0-1 15,-15 0 2-15,8-13 0 0,-8 13 1 16,0 0-1-16,15-23-1 15,-11 10 0-15,-4 13 0 16,14-16-1-16,-14 16 0 16,18-13 0-16,-18 13-3 15,14-11 0-15,-14 11 1 16,17 10 1-16,-17-10 1 16,16 20-1-16,-8-7 1 15,2 0-2-15,0 6 2 16,-10-19 1-16,20 23 0 15,-20-23 0-15,19 7 0 16,-19-7-1-16,17-3 2 16,-17 3 1-16,17-18-3 15,-7 3 3-15,1 2 0 0,2 0-1 16,0-1-2 0,1 2 1-16,0 6-1 15,1 2 1-15,-1 1 1 0,-1 8-2 16,-13-5-2-16,22 18-1 15,-11-3 0-15,1-2 0 16,-2 3 1-16,2 2-4 16,-2 0 3-16,0-5-1 15,-10-13-1-15,21 17 0 16,-21-17-2-16,18 3-1 16,-18-3-5-16,16-13-7 0,-16-9-35 15,4 1-26 1,-13-13 1-16,1-5-2 15</inkml:trace>
  <inkml:trace contextRef="#ctx0" brushRef="#br0" timeOffset="5919.228">4775 1815 87 0,'-32'-11'86'16,"-1"-2"4"-16,10 4-11 15,1 12-50-15,8 3-30 16,14-6-6-16,-3 26-3 16,11-2-1-16,1 5 1 15,7 4-2-15,0 5 6 16,3-5 3-16,-1-9 5 0,1-5 2 16,3-15 1-16,-2-8-5 15,-1-19-12-15,8-10-58 16,-7-22 0-16,8-11-11 15,-5 5 0-15</inkml:trace>
  <inkml:trace contextRef="#ctx0" brushRef="#br0" timeOffset="7637.4489">5450 2260 98 0,'0'0'85'0,"0"0"-3"15,0 0 3-15,0 0-72 16,0 0-6-16,0 0-4 16,-14-2-1-16,14 2-2 15,0 0 0-15,0 0 0 16,0 0 0-16,0 0 0 16,0 0 2-16,0 0 2 15,0 0-4-15,17 6 0 16,-17-6-4-16,10 19 5 0,-6-5-2 15,1 3 0-15,-1 5-3 16,-3 1 0 0,-1-3-2-16,0-1 4 0,0-2 1 15,0 5-1-15,-1-6-1 16,1-3 3-16,0-13 1 16,0 14 1-16,0-14 0 15,0 0 4-15,0 0-6 16,10-14 5-16,-4 1-4 15,-2-2 2-15,3 2-2 16,1-1 1-16,-1 0-1 16,1-1-2-16,0 2 1 15,-8 13-4-15,16-19 2 0,-16 19 0 16,15-10 5-16,-15 10-5 16,13-3 1-16,-13 3 0 15,15 16 3 1,-15-16-1-16,14 18 2 0,-5-5-3 15,-9-13-4-15,14 18 8 16,-14-18-4-16,16 19 1 16,-16-19-2-16,13 15 2 15,-13-15-1-15,0 0 0 16,16 13 1-16,-16-13-5 16,0 0 5-16,19-3-2 0,-19 3 3 15,13-16-1-15,-13 16 1 16,13-22 0-16,-6 9-2 15,-7 13 5-15,10-22-5 16,-10 22 3 0,4-15-5-16,-4 15 3 0,0 0 0 15,0 0-1-15,0 0 1 16,11 13-3-16,-11-13 0 16,7 15 1-16,-7-15 2 15,11 21-2-15,-11-21 1 16,18 23-1-16,-18-23-1 15,15 13 3-15,-15-13 1 16,18 7-2-16,-18-7-1 16,16 3-1-16,-16-3 0 0,16-4 2 15,-16 4 1 1,17-15-1-16,-17 15 1 16,14-13 0-16,-14 13 0 15,12-16 3-15,-12 16-1 0,0 0-2 16,14-16 1-16,-14 16-2 15,0 0 0-15,0 0-3 16,13-4 6-16,-13 4-7 16,0 0 3-16,0 0-1 15,16 20 2-15,-16-20-2 16,7 19 1-16,-7-19 2 16,0 0-4-16,15 17 4 15,-15-17-1-15,13 9 0 16,-13-9 1-16,13 0 2 15,-13 0-4-15,17-13 2 16,-17 13 0-16,20-17-4 0,-10-1 3 16,2 1 2-16,-3 3 0 15,-9 14-3-15,14-19 4 16,-14 19-2-16,0 0 0 16,0 0 3-16,0 0-1 15,0 0-4-15,-1 19 0 16,1-19-2-16,2 20 1 15,-2-20 1-15,12 19-1 16,-12-19 0-16,19 18-1 16,-19-18 1-16,21 10 2 15,-21-10 2-15,19 8-3 16,-19-8 1-16,15 1 1 16,-15-1-3-16,0 0 1 0,0 0 0 15,14-14 0-15,-14 14 1 16,0 0 2-16,0-15 0 15,0 15-1-15,-4-14 3 16,4 14 1-16,0 0-3 16,0 0-1-16,-8-15-4 15,8 15 0-15,0 0-3 16,0 0 3-16,19-8-1 0,-6 0 1 16,2 1 2-1,2 4 3-15,0 3 0 16,3-4-1-16,2 4 1 15,1-4-2-15,-1 8-2 0,-1 5-3 16,0-2 2-16,-4 0-3 16,-1 3 2-16,-5 3-2 15,-1 0-6-15,-7 3-14 16,0 1-24-16,-3-17-27 16,-6 26-2-16,6-26-2 15</inkml:trace>
  <inkml:trace contextRef="#ctx0" brushRef="#br0" timeOffset="7819.2091">6073 2135 142 0,'-23'-24'92'0,"-1"-1"-6"16,9-1-7-16,5 0-74 15,4-2-8-15,5 4-5 16,1 0-3-16,7 5-11 15,-1 5-9-15,10 11-20 16,-8 16-25-16,8 16-7 16,-8 7 4-16</inkml:trace>
  <inkml:trace contextRef="#ctx0" brushRef="#br0" timeOffset="10704.0447">1547 2773 14 0,'-13'7'64'0,"13"-7"4"15,0 0-5-15,0 0-37 16,0 0-11-16,-9-13-2 16,9 13-2-16,0 0-1 15,-2-13-1-15,2 13-1 0,0 0 0 16,0 0 0-16,0 0-2 16,0 0-1-16,0 0 0 15,0 0-2-15,18 12 0 16,-18-12-1-16,19 6 0 15,-6 1 0-15,1 0-3 16,1-5 2-16,2 2 0 16,2-4 1-16,3 3-2 15,1-3 1-15,4 4-2 16,1-8 0-16,2 1 3 16,3 4 0-16,0-2 0 15,0 2-1-15,2-4 0 16,-2-1 0-16,-1 0 0 0,0 2 1 15,-1-2 1-15,-2-2-1 16,-1-1 0-16,-1 4 0 16,-1 2 0-16,2 1 1 15,-3-6-1-15,1 2-2 16,0 1-1-16,2 4 1 16,-2-4 0-16,1-1-2 15,1 0 3-15,-4-1-1 16,1 8 0-16,-1-3 3 15,-1 0-2-15,0-6 0 16,0 8 0-16,1 1 1 16,2-5-2-16,-2 4 1 15,1-2 2-15,1 0-5 0,4 0 3 16,0 6-1-16,0-6-1 16,-1 0 0-16,2 2 1 15,-1 0 0-15,-3-2 0 16,2 3 1-16,-3 0 0 15,0-5-1-15,-1 2 3 16,-1-4-1-16,2 2-2 16,2 5-1-16,-2-3-2 15,0 2 3-15,-1-2-2 16,3 6 2-16,-2-1-3 16,1 4 4-16,-1-2-4 15,0-8 4-15,2 1-1 0,-1 1 0 16,3 1 0-16,2-4-1 15,4-1 2 1,0 0-1-16,3-4 2 16,-1 7-3-16,1-7 3 0,0 3-3 15,-3-4 2-15,-2 6-1 16,-2 0-1-16,0 4 2 16,1 0-2-16,-1 0 3 15,-2 2-5-15,2-5 3 16,-2 2-3-16,-1-4 1 15,0 2 1-15,0-5-1 16,-3 0 2-16,0 3-3 16,0 1 2-16,1-1-1 0,0-2 5 15,5 2-2-15,1-4 0 16,1 3-3 0,-1-2 0-16,1-1 2 0,1-2 3 15,0 8-2-15,-2-6-1 16,-1 1 0-16,-2 2 0 15,-1 2 2-15,-2 1 1 16,-1 1-2-16,-3 0-1 16,0 1 2-16,-3-2 0 15,-1 2-1-15,0 1 0 16,-2 0 1-16,3 0-2 16,1 1 1-16,-3-3-1 0,5-2-1 15,-1 9-1-15,1-4 4 16,0-1-2-1,3-1-1-15,-3-1 2 16,3-6 0-16,0 11 1 0,0-7 0 16,5-3-1-16,0 2 0 15,3-3-2-15,-1 2 3 16,0 1-2-16,2 1 0 16,-2-2 1-16,-2 1-2 15,0 6 2-15,-2-6-1 16,-1 9 1-16,1-8-1 15,0 2 2-15,1 0-2 16,2-2-1-16,-1-4 2 0,0-3 0 16,0 11 1-1,-4-7-2-15,0 2 0 16,-1 2-2-16,0 2 4 16,-4-1-3-16,2 8 2 0,0-7-2 15,-1 0-1-15,1 1 3 16,1 4-1-16,1-3 2 15,1-5-4-15,1 6 4 16,0-1-3-16,1 0 1 16,0-1 0-16,3 3-1 15,-2-3 1-15,-1-4 0 16,0 8 0-16,-2 0-1 16,1-6 3-16,-2 4-4 15,-2-4 3-15,-1-1 0 16,-1 2-2-16,0 4 2 15,-1-8 0-15,1 0 1 0,-2-2-3 16,-1 3 3-16,0 2-2 16,-4 4 2-16,3-6-1 15,-18 2 1-15,23-1-2 16,-23 1 2-16,17 4-1 16,-17-4 0-16,12 13 4 15,-12-13-3-15,0 0 4 16,0 0-4-16,0 0 1 15,13 18-10-15,-13-18-11 16,0 0-46-16,0 0-25 16,0 0-2-16,-28 8-9 15</inkml:trace>
  <inkml:trace contextRef="#ctx0" brushRef="#br0" timeOffset="15889.9337">784 3845 60 0,'0'0'73'15,"-13"2"3"-15,13-2-34 0,0 0-19 16,-16-5-9-16,16 5-6 15,0 0-4-15,0 0-5 16,0 0 0-16,0 0-1 16,0 0 2-16,6 21-1 15,-6-21 3-15,20 8 1 16,-7-3 1-16,4 0 3 16,1-6-1-16,0 1 0 15,4-4-3-15,0-5 0 0,2-4 0 16,-1-3 0-1,2-6 0-15,-4-2-1 16,1-4 0-16,0-6-1 0,-5-4 2 16,-1 1 0-16,-3-4 0 15,-5 1 0-15,-2 2 0 16,-1 2 1-16,-4 2-1 16,-4 6-1-16,0 4 1 15,-1 5-1-15,0 6 0 16,4 13 1-16,-11-19-2 15,11 19-1-15,0 0 2 16,-14-11-1-16,14 11-2 16,0 0 0-16,0 0 0 15,0 0-1-15,0 0 1 16,-13 17-2-16,13-17 1 16,2 26 1-16,-1-6 1 0,0 2 0 15,1 8-1-15,-1 5 1 16,-2 7-1-16,1-1 1 15,-2 4-1-15,1 0 0 16,0-3 0-16,1-3-1 16,2-6 0-16,3-3 2 15,2-10 0-15,0-2 0 16,2-4-1-16,-9-14 2 16,17 9-1-16,-17-9 2 15,19-10 2-15,-19 10-3 16,20-26 2-16,-7 8 0 15,-3-3 0-15,3-4-1 0,-1 5-1 16,-1-2 1-16,-1 7-3 16,2-1 2-16,-12 16-2 15,19-19 0-15,-19 19 1 16,18 0-1-16,-18 0 2 16,16 10-2-16,-16-10 1 15,16 23-1-15,-9-6-1 16,1 2 0-16,0-1 1 15,-1 2 0-15,2 1-1 16,0-5 1-16,1-1 0 16,0-1 2-16,-10-14 0 15,20 16 0-15,-20-16 0 16,23 6 0-16,-23-6 0 0,25-7 0 16,-12-5 1-16,1-1-3 15,-1-3 2-15,2-1-2 16,-2-5 2-16,0-2-2 15,-2 2 2-15,-2-1-1 16,-2 4 1-16,-3 2 0 16,-2 4-1-16,-2 13 4 15,-3-15-3-15,3 15 1 16,0 0-1-16,-19-7 0 16,19 7 0-16,-13 7 0 15,13-7 0-15,0 0-3 16,-13 12 1-16,13-12 0 0,-4 16-2 15,2-3 2-15,2-13 1 16,0 26-2-16,0-9 0 16,2-2 1-16,1 0-1 15,1 0 0-15,0-1 2 16,-4-14-2-16,13 19-1 16,-13-19 1-16,18 6-1 15,-18-6 2-15,23-2 1 16,-23 2 0-16,21-8 0 15,-21 8 1-15,22-18 0 16,-13 5 1-16,-9 13-1 16,16-21 1-16,-16 21 0 15,15-25-2-15,-15 25 2 0,12-21-2 16,-12 21 0-16,0 0 0 16,16-12 0-16,-16 12-1 15,0 0-1 1,0 0 2-16,14 17-1 0,-14-17 0 15,10 21 2-15,-10-21 0 16,15 24-2-16,-8-11 1 16,-7-13 1-16,22 25-3 15,-9-14 2-15,1 2-1 16,2-1 1-16,-2-2-3 16,5 0 3-16,-2-4-1 15,1-2 2-15,-2-3 0 0,0-1-1 16,-2-2 2-16,-1-1 1 15,-13 3 1 1,19-23-1-16,-15 5 1 16,-3 1 0-16,-2 0 1 0,-6-5-1 15,-3 2-2-15,-5 0-4 16,-5 2-9-16,3 15-34 16,-11 2-42-16,2 10-2 15,-5-4-9-15,3 7 35 16</inkml:trace>
  <inkml:trace contextRef="#ctx0" brushRef="#br0" timeOffset="20492.2147">2492 3577 45 0,'0'0'87'0,"0"0"-4"15,0 0-1 1,0 0-63-16,0 0-10 15,0 0-3-15,0 0-3 0,0 0-4 16,0 0-2-16,-4 14 3 16,4-14-2-16,-3 15 3 15,3-15-1-15,-4 18 2 16,4-18-1-16,-8 15 3 16,8-15-1-16,0 0-2 15,-18 4 4-15,18-4-3 16,-15-13 1-16,15 13-2 15,-14-26 1-15,8 7 0 0,0-5-1 16,3 7-1 0,0-8-2-16,3 6 4 15,2-1 0-15,1 4 0 16,-3 16 1-16,10-20-3 16,-10 20 2-16,19 0-2 0,-6 9-3 15,-3 10-3-15,3 5 0 16,-2 8-1-16,-1 7 0 15,-2 3 0-15,-6 1-1 16,-2 2 4-16,-5-2 4 16,-3-7 2-16,-5-4-1 15,-1-6 2-15,-3-9 1 16,-2-3 2-16,2-5 0 16,-2-7 1-16,4-8-2 15,1-3-2-15,3-4 1 16,2-6 0-16,3-1-3 15,3 0 0-15,3-2-1 0,5 5-1 16,-5 17 1-16,13-23 0 16,-13 23-1-16,23-3-1 15,-10 10 1-15,1 3-1 16,0 11 1-16,1 2-2 16,1-2-1-16,-3 7 0 15,0-2 1-15,4-3-1 16,0-6 2-16,4-4 0 15,0-9-1-15,5-8-1 16,3-8-3-16,7-9 1 16,0-9 0-16,0-5 2 15,0-4 0-15,-3-4 1 16,-2 1 2-16,-7 0 6 0,-3 4 1 16,-9 8 4-16,-1 10 0 15,-7 3 2-15,-4 17-3 16,-3-16-1-16,3 16 0 15,0 0-3-15,-17 7-1 16,17-7-2-16,-16 14-1 16,16-14-2-16,-17 25 4 15,9-11-4-15,3 2 1 16,0-1-2-16,2 3 1 16,2 1 1-16,-1 0-1 15,5-2 0-15,0-1-2 16,3 4 2-16,1-2 0 0,2 0 1 15,1-5 0-15,-10-13-1 16,23 22 0-16,-10-13 1 16,0-4-1-16,-13-5 1 15,22 0 1-15,-22 0 1 16,17-11-3-16,-17 11 4 16,7-23 0-16,-8 6 0 15,-4-5 1-15,-3-4 0 16,-2-3-1-16,-3 0-3 15,-3 8 6-15,-2-3-4 16,3 6-2-16,-1 0 2 16,1 7-2-16,15 11-1 15,-20-13-1-15,20 13 0 0,0 0-2 16,0 0 0-16,0-13 1 16,0 13-2-16,23 6 1 15,-7-3 0-15,4 2 1 16,2 3 1-16,2-1 3 15,2-3-1-15,-1 2-1 16,-1-2 1-16,1 2 0 16,-3-3 3-16,-2-3-3 15,-3 1 2-15,-2-1-3 16,-15 0 4-16,20 3-2 16,-20-3 2-16,0 0 0 15,0 0-2-15,8 13 2 0,-8-13-3 16,0 0-2-16,-10 23 1 15,10-23 2 1,-7 19 0-16,3-5 0 16,-1 2-2-16,3-1 0 0,0 3 1 15,2 3 1-15,3-5-1 16,1 4-2-16,2-4 1 16,3-2-2-16,1-1 2 15,-10-13 0-15,22 20 0 16,-9-14 2-16,0-2 0 15,-13-4 0-15,23-5 1 16,-23 5 2-16,20-16-1 16,-13 0 0-16,-1-3-2 0,-2-3 3 15,-4-5-1 1,-1 1-1-16,-4 1 0 0,0-3-2 16,-4 7 1-1,-1 1 2-15,0 1 0 0,0 4-3 16,10 15 1-16,-21-16-1 15,21 16 0-15,-13-7-3 16,13 7 0-16,0 0 0 16,0 0-2-16,0 0 1 15,0 0 0-15,16 17 1 16,-16-17-1-16,25 19 3 16,-9-8 0-16,2-1-1 0,4-4 4 15,-2 0-1 1,3 0-1-16,3-5 0 15,3-2 2-15,0-4-3 16,1-3 3-16,-1-5-1 0,-1-2 0 16,-4-2 2-16,-4 0-2 15,-4-5 3-15,-7-1-1 16,-5 3 1-16,-5-2-2 16,-5 0 0-16,-1 2 0 15,-3 3 0-15,-2-3-1 16,-1 7-1-16,2-2 1 15,11 15-2-15,-21-23 6 16,21 23-5-16,-14-7 1 16,14 7-1-16,0 0-2 15,-14-2 1-15,14 2-2 16,-5 15 1-16,5-15-4 16,-1 23 4-16,2-7-1 0,2 4-2 15,3 7 3-15,0 4 0 16,2 6 0-16,1 1 1 15,0 8-2-15,2-1 2 16,1-1 0-16,-2 1-1 16,0-7 0-16,-1-7 0 15,-4-3 1-15,1-8 1 16,-2-6 0-16,-4-14-1 16,0 0 0-16,0 0 1 15,0 0-1-15,0 0 1 16,8-24 0-16,-4 2-2 15,3-4 1-15,3-4 1 0,3 1-2 16,2-3 4-16,1 1-2 16,1 3-1-16,2 2-1 15,1 7-3-15,-4 8 1 16,0 7-1-16,-3 1 3 16,-13 3-4-16,17 7 5 15,-17-7 2-15,1 17 1 16,-1-17 4-16,-14 22 1 15,1-12 1-15,-4-3-2 16,-4 5 2-16,-3-4-4 16,-2 4-1-16,-3-2-1 15,0 0-1-15,2-1-2 16,1-1 1-16,6 1 1 0,1 0-3 16,6-3 1-16,13-6-3 15,-9 13 3-15,9-13-2 16,16 13 1-16,0-5-2 15,4 2 1-15,6-2 1 16,3 6-1-16,4-5 4 16,0-2-2-16,1 1 1 15,-3-2 1-15,2 0 0 16,-4 1-2-16,0-4 2 16,0-1 0-16,-2 0-3 15,-2-4 3-15,-3-1-1 0,-4-6 2 16,0 0-1-16,-7-7 2 15,-11 16-1-15,15-25 0 16,-12 10 3-16,-3 1-2 16,-3 1 1-16,3 13-2 15,-10-18-1-15,10 18 1 16,-16-8 0-16,16 8 0 16,-16-5-2-16,16 5 0 15,-19 9 0-15,19-9-1 16,-16 14 1-16,16-14-2 15,-11 16-1-15,11-16 2 16,-10 28-1-16,7-14 0 16,3 1-1-16,0-1 3 15,0-14-4-15,8 22-1 0,-8-22 2 16,18 11 0-16,-18-11 1 16,21-6 2-1,-21 6 0-15,22-17 1 0,-22 17 2 16,14-19 3-16,-14 19-2 15,8-13-1-15,-8 13 1 16,0 0-1-16,-2-13-1 16,2 13-1-16,0 0-4 15,0 0-1-15,0 0 1 16,0 0-1-16,3 13-2 16,1 2 0-16,1-2 2 15,0 11-2-15,1 1 3 0,0 9 3 16,1 5-4-16,2 8 3 15,-2 2-1-15,2 1-1 16,-1 8 1 0,2-3-1-16,-2 4 2 0,-3-3-3 15,-3-5 2-15,-4-5 0 16,-3-4 0-16,-7-8 1 16,-2-3 1-16,-9-13 3 15,-2-8 0-15,-2-11 0 16,-1-8 0-16,-1-12 1 15,2-11 1-15,2-6 2 16,5-3-2-16,10-4-3 0,9-6 1 16,14 1-4-16,11-9-8 15,18 4-15 1,10-11-39-16,20 5-22 16,6-8-6-16,10 2 6 15</inkml:trace>
  <inkml:trace contextRef="#ctx0" brushRef="#br0" timeOffset="31263.6061">1176 4437 1 0,'0'0'72'0,"-4"-22"6"16,4 22-2-16,-4-16-52 16,4 16-11-16,-6-21-3 15,6 21-1-15,-6-15-4 16,6 15-2-16,0 0-1 0,0 0 0 16,0 0 0-16,-13-1 0 15,13 1 1-15,-7 19-2 16,4-2 1-16,0 4 1 15,0 4-1-15,3 5 0 16,2-2 0-16,-1 6 0 16,1 4-2-16,2 1-1 15,2 3 4-15,-1 2-3 16,1-3 4-16,0-1-4 16,1 3 2-16,2-5-3 15,1-1 5-15,0-3-2 16,2-7-3-16,1-4 0 15,1-1 0-15,2-6 2 0,1-5-1 16,0-5 1-16,2-5-1 16,0-5 0-16,1-5 2 15,0-5-1-15,1-5 0 16,-3-2-1-16,1-5-1 16,0 1 1-16,-2-2-2 15,-2-2 1-15,-4 1-4 16,-1 2 4-16,-3 6-1 15,-2 4 9-15,-5 2-9 16,0 14 4-16,-10-16-3 16,10 16 3-16,-18-1 1 15,18 1 6-15,-21 10-5 16,21-10-9-16,-23 11 12 0,23-11-4 16,-19 19 2-16,19-19-4 15,-13 26 4-15,7-10-11 16,3-2 5-1,2 5 1-15,2-3-3 0,1 0 2 16,3-2-1-16,-5-14 1 16,16 19 0-16,-16-19-1 15,23 3 0-15,-7-6 1 16,-1-4 0-16,1-5 2 16,-1-1-1-16,0-3 0 15,-2-4-4-15,-3 1 12 16,-3 2-5-16,-1-2-2 0,-3 5-2 15,-2 1 3-15,-1 13 0 16,2-16 6-16,-2 16-5 16,0 0-4-16,0 0-1 15,10 16 1-15,-10-16 2 16,14 20-4-16,-14-20 0 16,18 25-5-16,-10-11 7 15,-1-1-5-15,-7-13 7 16,13 17 0-16,-13-17 1 15,0 0-2-15,8 13 0 16,-8-13 1-16,0 0-1 16,0 0-2-16,18-18 2 15,-18 18 0-15,16-25 0 0,-7 12 2 16,1 0 0-16,-1-1 5 16,-9 14-5-16,13-19 0 15,-13 19-2-15,13-7 7 16,-13 7-8-16,16 7 4 15,-16-7-5-15,20 20-6 16,-10-5 6-16,1-2 1 16,-2 0 0-16,-9-13-6 15,14 26 8-15,-14-26-5 16,9 20 5-16,-6-7-1 16,-3-13 2-16,7 17-3 15,-7-17 1-15,12 20-1 0,-12-20 0 16,20 13 0-16,-7-7 0 15,3-6 1-15,1 0 0 16,3-1 1 0,-2-2-1-16,0-3 2 15,0 2-1-15,-2-4-1 0,-2 1 2 16,-1 1-1-16,-13 6-1 16,16-13 2-16,-16 13-1 15,7-17 0-15,-7 17 1 16,-3-23 2-16,-4 10-2 15,7 13 0-15,-17-23 0 16,17 23-1-16,-26-20 2 16,11 14-1-16,2 3-2 0,0 3-2 15,13 0 1 1,-18 4-1-16,18-4 0 16,-11 19 0-16,13-6-1 15,2 4-1-15,3 7 1 0,4 6-2 16,4 7 3-16,4 10 1 15,1 10-3-15,3 8 1 16,2 7 0-16,-2 2 2 16,0 1 3-16,-4-3 3 15,-5-7-1-15,-2-9 1 16,-6-11 2-16,-5-10 0 16,-8-11 1-16,-6-7-2 0,-10-9-2 15,-5-8-1-15,-3-6 2 16,-5-6-4-1,0-8-3-15,-2-6 1 16,5-7 0-16,7-3 0 0,9-6-3 16,11-1 0-16,12-2-8 15,5-5 0-15,12 6-10 16,5-5-16-16,11 9-47 16,-5-11-2-16,7 11-1 15,-8-8 59-15</inkml:trace>
  <inkml:trace contextRef="#ctx0" brushRef="#br0" timeOffset="31630.6667">1560 4505 87 0,'-14'2'97'16,"-2"-2"-5"-16,16 0-6 0,0 0-84 16,0 0-3-1,0 0-2-15,21-10-4 16,-3 7-1-16,-2 3 2 15,1-2 0-15,0 0 2 0,-1 1 2 16,-3 1 1-16,-13 0 2 16,19-9 1-16,-19 9 0 15,10-17-12-15,-10 17-24 16,3-31-45-16,1 16-4 16,-2-9-2-16,0 10 46 15</inkml:trace>
  <inkml:trace contextRef="#ctx0" brushRef="#br0" timeOffset="32105.7255">1209 4721 62 0,'0'0'86'15,"-21"-7"-7"-15,21 7-29 0,-22-5-30 16,22 5-4-16,-23-1-4 16,23 1-6-16,-14 0 0 15,14 0-5-15,0 0-2 16,0 0 2-16,14 0-2 15,-1-3 2-15,1 2 0 16,4-2 2-16,-1 0-3 16,3-1-7-16,5 2-16 0,-4-9-57 15,13 6-2-15,-5-5-8 16,7 3 31-16</inkml:trace>
  <inkml:trace contextRef="#ctx0" brushRef="#br0" timeOffset="33032.0925">2440 4555 64 0,'-13'7'88'15,"13"-7"-2"-15,0 0-27 16,0 0-51-16,0 0-7 16,0 0 0-16,0 0-1 15,-6 15-1-15,6-15-1 16,3 27 2-16,-1-10 1 15,2 2 1-15,2-1 4 16,0 5 3-16,2-8-7 16,2 4 6-16,3-1-3 15,2-3-5-15,2-3 4 16,0 2-2-16,1-5-1 16,-1-2-8-16,-3 5 11 15,-14-12-10-15,22 13 7 0,-22-13 0 16,9 17 0-16,-9-17-1 15,-7 19 3-15,7-19-2 16,-21 22 2-16,7-12 0 16,-5 1-1-16,-2 2 1 15,-3-1-3-15,-3-1-2 16,0 2-8-16,-1 0-5 16,1 3-16-16,-3-7-21 15,11 4-33-15,-6-12-1 16,12-1 15-16</inkml:trace>
  <inkml:trace contextRef="#ctx0" brushRef="#br0" timeOffset="33226.9397">2336 4595 27 0,'-7'-21'79'15,"7"21"0"-15,-4-16-7 16,4 16-64-16,3-17-6 15,-3 17 0-15,17-16-2 16,-4 9-1-16,6 2-4 16,2-1-9-16,10 4-13 15,-2-4-22-15,15 9-23 16,-3-8-3-16,8 8 50 0</inkml:trace>
  <inkml:trace contextRef="#ctx0" brushRef="#br0" timeOffset="35064.8583">2719 4728 57 0,'-10'20'84'0,"10"-20"-1"15,0 0-4 1,0 0-85-16,13-18-2 0,0 9-4 16,0-1 6-16,5-3-1 15,2 1 13-15,2-6-3 16,3 0 6-16,-2-2-3 15,0-4 5-15,-4-4 0 16,-1-5-2-16,-5-3-2 16,-3-2-3-16,-2 1 0 15,-8 1-3-15,-2 3 1 0,-5 7-1 16,0 3 0-16,-5 7-1 16,12 16 1-16,-24-15 0 15,11 21 0 1,13-6 0-16,-22 13 2 0,13 0-3 15,4 3 0-15,0 6-1 16,4 2 0-16,-1 6 0 16,4 1 0-16,1 5-1 15,0 4-2-15,1 1 9 16,2 3-5-16,1 1-1 16,0 0 2-16,2-5-2 15,-2-1 3-15,2-4-3 16,-1-8 5-16,0-2-12 0,-3-8 8 15,-5-17-4 1,9 19 2-16,-9-19-1 16,0 0 0-16,0 0-2 15,3-13 2-15,-3 13 0 0,1-29 0 16,2 6-2-16,3-5 1 16,3-3 3-16,2 2-4 15,4-4 6-15,0 4-4 16,0 1 5-16,4 7-4 15,-2 3 5-15,-3 8-2 16,-14 10-3-16,22-11-3 16,-22 11-2-16,13 1 2 0,-13-1 0 15,0 0 3-15,0 0 1 16,0 0 2-16,-13 15 3 16,13-15 1-1,-19 13 5-15,19-13-4 0,-23 11 0 16,10 1-4-16,0-5 1 15,13-7-2-15,-20 19 0 16,20-19-1-16,-14 14 4 16,14-14-5-16,0 0 0 15,-6 16 2-15,6-16 5 16,0 0-2-16,10 17 2 16,-10-17-3-16,14 13 0 0,-14-13 3 15,26 15-4 1,-8-10 3-16,2 1-14 15,1-1 11-15,1-3-6 16,-2-2 8-16,-2-1-9 0,-2 1 8 16,-16 0-1-16,20-1 1 15,-20 1 3-15,0 0-2 16,0 0-1-16,0 0-1 16,0 0 0-16,0 0 0 15,0 0 0-15,0 0 0 16,0 0 1-16,10 13-1 15,-10-13 0-15,0 0-1 16,0 0-3-16,0 0 3 0,0 0-1 16,0 0-1-1,0 0 0-15,0 0-2 16,0 0 2-16,0 0 1 16,0 0 4-16,0 0-5 0,0 0 0 15,0 0-4-15,0 0 0 16,0 0-2-16,0 0-5 15,0 0-2-15,0 0-9 16,0 0-4-16,0 0-3 16,13 5 3-16,-13-5 1 15,0 0 6-15,10-18 11 16,-10 18 2-16,13-19 17 16,-9 3 5-16,-4 16 9 15,13-29-1-15,-13 29 4 16,7-24-5-16,-7 24-3 15,-2-16-3-15,2 16-9 16,0 0-3-16,-15-10-5 0,15 10-2 16,-13 1 0-16,13-1 0 15,0 0 2-15,-14 19 2 16,14-19 1-16,-8 27 4 16,7-8 0-16,1 0 2 15,0-1-1-15,3 0-2 16,0-2-6-16,-3-16-3 15,10 15-1-15,-10-15 0 16,19-5-1-16,-19 5 3 16,21-23-3-16,-11 8 3 15,2 1 7-15,-3 1 2 16,-9 13 2-16,14-22-3 0,-14 22 3 16,0 0-5-16,0 0 2 15,0 0 1-15,0 0-2 16,0 0-7-16,3 19-1 15,0-5 2-15,0 4 0 16,1 2 1-16,0 4-2 16,1 4-1-16,0 6-1 15,3 2 7-15,-1 6-1 16,-1 6-3-16,1 2 0 16,2 4-1-16,-2-1-4 15,3 2 1-15,-3-4-3 16,-1-2-3-16,-5-6 5 15,-4-7 1-15,-1-6 1 0,-7-7 4 16,-4-5 3-16,-7-7 2 16,-1-2 2-1,-3-13 4-15,-1-7-2 0,1-9 0 16,3-9-2-16,3-11-2 16,8-12 1-16,11-7-1 15,8-10-3-15,10-2-2 16,11-10-8-16,14 3-17 15,4-11-58-15,16 5-2 16,-3-1-3-16,4 4 43 16</inkml:trace>
  <inkml:trace contextRef="#ctx0" brushRef="#br0" timeOffset="35686.5205">3504 4191 34 0,'0'0'96'0,"-18"-5"-1"0,18 5-6 15,0 0-60 1,0 0-29-16,0 0-3 0,-6 14-2 16,6-14-2-1,-1 29 3-15,-2-6-1 0,0 5 3 16,0 8 3-16,2 10 2 15,-2 6 1-15,2 8 6 16,1 8-3-16,1-2-3 16,3 8 0-16,1-5-3 15,0-1 2-15,0-6-3 16,1-7 2-16,-1-10-8 16,0-11 6-16,-1-5-1 15,-1-11 2-15,0-4-5 0,-3-14-4 16,0 0-5-1,6 14-19-15,-6-14-49 16,0 0-6-16,-3-13-2 0,3 13 54 16</inkml:trace>
  <inkml:trace contextRef="#ctx0" brushRef="#br0" timeOffset="37666.4122">3821 4816 32 0,'0'0'92'0,"-13"16"-5"16,0-19-3-16,-1-4-71 15,14 7-9-15,-21-23 0 16,8 7 0-16,0-4-1 16,2 3-5-16,-1-4 4 15,1 3-2-15,1 2 2 16,10 16-4-16,-10-19 10 16,10 19-11-16,0 0 3 15,0 0 4-15,0 0 2 16,0 0-5-16,14 26 3 15,-5-9-2-15,-1 3-11 16,1 4 11-16,-2 3-5 0,0-1 0 16,1-2-3-1,-3-2 5-15,1-5-4 0,-6-17 4 16,10 18 2-16,-10-18 2 16,0 0 1-16,16-6 0 15,-16 6 0-15,9-19 0 16,-8 6-1-16,2-3 2 15,-1 2-3-15,-2 14-2 16,5-23 1-16,-5 23-1 16,5-20 0-16,-5 20-1 15,0 0 0-15,17 3-2 16,-17-3 0-16,22 12 2 0,-9-4-2 16,3 3 0-16,-1-1 0 15,3 0 1-15,-2-4-1 16,-1-3 4-16,0 1-1 15,-15-4 2-15,19 0 0 16,-19 0 0-16,0 0 0 16,11-23 1-16,-11 23 1 15,-4-24-2-15,-3 7-3 16,-1-1-1-16,0 1 7 16,-1 1-5-16,9 16 0 15,-16-19-4-15,16 19 3 16,0 0-4-16,-16-8 10 15,16 8-4-15,0 0-9 0,0 27 6 16,5-8-2-16,0 7 5 16,3 5-4-16,0 8 3 15,4 3-8-15,1 10 4 16,1 6 2-16,1 1-2 16,-2 3 0-16,-2-1-1 15,-1-1 1-15,-2-3 4 16,-6-3 3-16,-2-7-2 15,-4-6 1-15,-3-7 0 16,-3-8 2-16,-5-8 1 16,1-10-4-16,-5-8-1 15,-1-11 1-15,-2-12 1 0,4-8 0 16,0-16-1-16,7-7 1 16,5-10 0-16,6 1 2 15,7-2-1 1,6-2-3-16,7 5 2 0,5 6-1 15,2 4 3-15,4 5-5 16,-4 6 2-16,2 1-2 16,-2 4-2-16,1 7 2 15,-2 1-2-15,-5 5 3 16,-5 7-3-16,-16 16 8 16,17-18-7-16,-17 18 5 15,0 0 0-15,-14-5 1 16,1 7-2-16,-1 1 0 0,-1 1 2 15,2 0-7-15,0 4 6 16,13-8 0 0,-19 23-1-16,12-9-5 0,2 6 4 15,2 0-4-15,1 1 0 16,4 0 0-16,2-1 0 16,2-2-3-16,2-5 3 15,-8-13 3-15,21 13-1 16,-21-13 2-16,23-6 1 15,-10-4 1-15,-3-5 0 16,0-2-1-16,-3-3 1 16,-1-2-2-16,1 4-4 0,-3 2 4 15,-1 3 0-15,-3 13-1 16,2-16-1 0,-2 16 0-16,0 0 1 15,4 14 5-15,-4-14-1 0,10 20-5 16,-1-7-1-16,1 5 2 15,3-5-2-15,0-2 2 16,1-1-1-16,1-2-5 16,-15-8 6-16,23 4 1 15,-23-4 0-15,16-4 0 16,-16 4 1-16,0 0 0 16,10-19 0-16,-10 19 0 15,1-17-2-15,-1 17 6 16,0-15-5-16,0 15 0 15,0 0-1-15,3-13-4 16,-3 13 2-16,0 0 0 16,0 0 3-16,0 0-6 0,16 9 4 15,-16-9 0-15,13 11 1 16,-13-11 2-16,19 15-1 16,-19-15-1-16,24 13-1 15,-11-10 0-15,3-3 0 16,0-5 2-16,0 1-1 15,-2-3 1-15,-1-5-2 16,-1-1 0-16,-2-1-1 16,-3 1 5-16,-7 13-2 15,9-22 0-15,-9 22-3 16,1-14 4-16,-1 14-1 16,0 0 0-16,0 0 1 0,0 0-1 15,0 0-4-15,-1 16 5 16,2 2-3-16,2 8-3 15,1 8 1-15,1 6 0 16,2 8-1-16,2 6-2 16,2 8 2-16,2 3-9 15,2 5 3-15,-4-3-1 16,1 6 1-16,-4-3 3 16,-2-3 1-16,-6-8 3 15,-6-7 1-15,-7-8 7 16,-5-9 1-16,-7-10 3 15,-4-14-1-15,-5-12-1 16,-4-12 0-16,-1-16-4 0,0-12 0 16,5-10 1-16,6-10-1 15,9-4-2-15,11-4 1 16,11 1-4-16,11 2-6 16,11 6-5-16,12 7-18 15,1-2-28-15,11 12-25 16,-5-2 0-16,5 8 45 15</inkml:trace>
  <inkml:trace contextRef="#ctx0" brushRef="#br0" timeOffset="37865.4499">4364 4254 76 0,'-28'0'95'16,"4"1"-5"-16,24-1-14 16,0 0-87-16,0 0-21 15,49-12-39-15,-9 2-19 16,19 9 1-16,3-3 46 16</inkml:trace>
  <inkml:trace contextRef="#ctx0" brushRef="#br0" timeOffset="45386.6379">1312 5760 1 0,'0'0'55'0,"0"0"14"0,0 0 0 15,-4-15-31 1,4 15-15-16,-13-10-3 16,13 10-4-16,-16-14-4 0,16 14 0 15,-20-16-4-15,20 16 0 16,-19-10-2-16,19 10-3 16,-20-6 0-16,20 6 0 15,-21 2 1-15,21-2 1 16,-20 11 0-16,20-11-2 15,-17 16 1-15,17-16 0 16,-17 19-1-16,11-6-1 16,1 1 0-16,3 2-2 0,-1 3-2 15,4 2 2-15,2 1-1 16,4 6-2 0,3-2 0-16,3 2 2 15,3-2 0-15,3-3 1 0,3 1 2 16,-1-6-2-16,4-3 2 15,-2-8 0-15,1-3 1 16,1-5-1-16,1-8-1 16,-2-4-2-16,1-6 1 15,-2-4 0-15,-3-4 0 16,-3-3 1-16,1-4 0 16,-7-3 0-16,-1 1 0 15,-4-5 3-15,-3 4-6 16,-1-2 5-16,-4 3-4 15,1 0-3-15,-2 4 2 16,-2 5-1-16,1 4 0 16,0 4-2-16,-1 4 5 0,5 15-5 15,0 0 6-15,-11-13 0 16,11 13 0-16,0 0-1 16,-13 10 0-16,13-10 0 15,-6 16 0-15,5-3 4 16,4 5-3-16,-1 2 2 15,3 7-1-15,1 4 1 16,1 5-1-16,0 1 2 16,2 2-3-16,-2 0-1 15,2-1 0-15,-4-2-2 16,4-6 2-16,-3-4 1 16,1-6-1-16,-1-5-2 0,-6-15 2 15,10 15 0-15,-10-15 0 16,0 0 0-16,16-8-1 15,-16 8 2-15,13-18 0 16,-13 18 1-16,14-18-2 16,-14 18 0-16,12-19 1 15,-12 19 0-15,0 0 0 16,16-12 0-16,-16 12-2 16,0 0 1-16,13 11 1 15,-13-11-2-15,11 15 0 16,-11-15 0-16,14 13 1 15,-14-13-1-15,16 12 0 16,-16-12 1-16,13 6 2 0,-13-6 0 16,0 0-1-16,13-8 1 15,-13 8-2-15,10-13 1 16,-10 13 0-16,18-21-1 16,-8 8-2-16,1 0 2 15,2 1 0-15,-13 12 0 16,25-17 0-16,-25 17 1 15,17-9 1-15,-17 9-1 16,0 0 1-16,13-1 0 16,-13 1-1-16,0 0 1 15,0 0 2-15,0 0-2 16,0 0 0-16,0 0 0 0,0 0-2 16,0 0 0-16,0 0 1 15,10 13-1-15,-10-13 0 16,0 0 1-16,8 16-1 15,-8-16 1-15,8 13 0 16,-8-13-1-16,16 19-1 16,-16-19 2-16,20 17-4 15,-7-10-5-15,-13-7-6 16,25 10-9-16,-25-10-15 16,26-1-47-16,-26 1-2 15,16-16-4-15,-16 3 23 16</inkml:trace>
  <inkml:trace contextRef="#ctx0" brushRef="#br0" timeOffset="45553.2098">1738 5708 68 0,'-19'-3'91'0,"-1"-6"-1"15,20 9-7-15,-24-1-62 16,24 1-46-16,0 0-54 15,0 0-1-15,0 0-5 16,13-6 2-16</inkml:trace>
  <inkml:trace contextRef="#ctx0" brushRef="#br0" timeOffset="46920.5947">2065 5907 74 0,'0'0'92'0,"0"0"-8"16,0 0-9 0,0 0-71-16,13 1-13 15,-13-1-1-15,0 0 0 0,16 12 2 16,-9 2 1-16,2 8 5 16,1 8 4-16,0 15 1 15,3 7 0-15,3 6 3 16,1 10-3-16,3 1-1 15,2 4-2-15,-2-2 1 16,0-4-2-16,-1-13 3 16,-2-2-2-16,-4-8-2 0,-2-11 2 15,-4-10 1-15,-4-10-1 16,-3-13 1 0,0 0 1-16,-19-29-1 15,2-6 0-15,-4-9 1 0,-3-11 4 16,-4-9-3-16,1-2 1 15,1-6 2-15,6-2-2 16,4-2-1-16,7 5 0 16,8 6-1-16,4 5-2 15,7 9 2-15,3 5-2 16,3 10-1-16,1 8-1 16,2 14-1-16,-3 7 0 15,0 7-1-15,-16 0 1 16,20 21-1-16,-17 1 3 15,-3 3 0-15,-3 2 1 16,-4-1 4-16,-2-3 0 16,-1-1 0-16,0-6 0 0,10-16 1 15,-21 4-2-15,21-4 0 16,-11-13-2-16,8 0 0 16,4-2 0-16,2 0-2 15,3-3 0-15,7 2-2 16,3 2 0-16,4 0 0 15,2-4 0-15,5 2-1 16,1-2 1-16,-1-1 1 16,0-1 2-16,-3-1 0 15,-4-3 1-15,-4-4 2 16,-5-2-4-16,-5-3-1 16,-5 0 3-16,-5 3-2 0,-5 4 3 15,-2 1-3-15,-4 6 3 16,1 3-5-16,1 8 5 15,13 8-1-15,-22-2-2 16,22 2-2-16,-11 13-2 16,9 2 7-16,4 2-2 15,1 5 4-15,1 4-1 16,2 4 2-16,1 5-1 16,0 4 3-16,2-2-1 15,0-7-4-15,1 1-2 16,0-3-1-16,3-6 1 15,0-6-2-15,3-6 2 16,-2-8 0-16,2-4 0 0,-3-1 0 16,0-7 2-16,-3-3 1 15,-10 13 0-15,16-23 0 16,-16 23 1-16,7-19-2 16,-7 19 0-16,0 0 0 15,0 0-2-15,0 0-1 16,0 0-1-16,0 0 0 15,10 13-1-15,-10-13 1 16,13 20 1-16,-4-5-1 16,-9-15 1-16,20 22 2 15,-20-22-2-15,20 18 0 16,-20-18 2-16,19 5-1 0,-19-5 0 16,20-6-1-16,-20 6 0 15,25-17 1-15,-14 4-1 16,1 0 0-16,-12 13 2 15,21-19 1-15,-21 19-1 16,13-12 2-16,-13 12 0 16,0 0-1-16,0 0 0 15,12 13-2-15,-12-13-2 16,9 19-4-16,-9-19-2 16,13 26-5-16,-8-13-5 15,5 1-9-15,-10-14-14 16,16 29-41-16,-16-29 1 15,10 13-1-15,-10-13 73 0</inkml:trace>
  <inkml:trace contextRef="#ctx0" brushRef="#br0" timeOffset="47044.5994">2710 5582 36 0,'-13'-21'44'16,"-3"1"-45"-16,16 20-36 15,-23-26-4-15,17 10 41 16</inkml:trace>
  <inkml:trace contextRef="#ctx0" brushRef="#br0" timeOffset="47203.4514">2756 5291 77 0,'15'-14'99'0,"-15"14"-7"15,0 0-15-15,1-13-92 16,-1 13-30-16,-6 15-45 16,5 13 0-16,-11 2-2 15</inkml:trace>
  <inkml:trace contextRef="#ctx0" brushRef="#br0" timeOffset="50350.6258">3482 5535 95 0,'0'0'99'0,"24"0"-6"16,-24 0-32-16,29-13-63 0,-3 1-8 15,0 5 2-15,2 0-6 16,-2 1-1 0,4 9-10-16,-8-2-11 0,5 15-44 15,-10-6 2-15,8 5-1 16,-6-8 79-16</inkml:trace>
  <inkml:trace contextRef="#ctx0" brushRef="#br0" timeOffset="59341.1976">3150 5554 1 0,'9'-13'89'0,"-9"13"-3"15,0 0 1-15,4-18-69 16,-4 18-4-16,0 0-6 16,0 0 0-16,0 0-3 15,0 0-5-15,0 0 1 0,0 0-1 16,0 0 5-16,-6 23-2 16,6-23 2-16,-1 28-4 15,1-9 3-15,0 1-2 16,1 4 1-16,2 4-1 15,0-5-5-15,0 3 2 16,0-3-1-16,-2 0 2 16,-1-1-2-16,-3-4 5 15,1-2-2-15,2-16 0 16,-9 20 1-16,9-20 1 16,0 0-1-16,-12 13 1 15,12-13 0-15,0 0-3 16,0 0 3-16,0 0-3 0,5-16 1 15,-5 16 0-15,10-13-1 16,-10 13-2-16,14-10 3 16,-14 10-3-16,16-4 1 15,-16 4 1-15,17 1 0 16,-17-1 1-16,13 5-3 16,-13-5-1-16,0 0-4 15,13 1-1-15,-13-1 0 16,0 0 0-16,0 0 0 15,15-3 0-15,-15 3 5 16,0 0 5-16,7-13 5 16,-7 13 0-16,0 0 1 0,1-14 1 15,-1 14 0-15,0 0 0 16,-2-13-1-16,2 13-2 16,0 0-2-1,0 0 1-15,0 0-2 0,0 0 1 16,0 0-1-16,0 0-3 15,0 0-1-15,0 0 0 16,0 0 0-16,0 0-1 16,0 0 1-16,0 0-1 15,0 0 2-15,0 0 0 16,-8 16 0-16,8-16 1 16,2 20 0-16,-1-7 0 15,1 3 0-15,-2 4-2 0,1 5-3 16,1 2-2-16,-1-2-1 15,0-2-5-15,2 1-19 16,-3-24-55 0,0 22-4-16,0-22-4 0,-8-20 47 15</inkml:trace>
  <inkml:trace contextRef="#ctx0" brushRef="#br0" timeOffset="60551.8932">3423 5614 29 0,'-15'-1'81'0,"15"1"-7"0,0 0-34 15,0 0-18-15,0 0-4 16,0 0-1-16,0 0-5 16,0 0-1-16,0 0-3 15,0 0 3-15,0 0-4 16,-17 17-4-16,17-17-2 16,-10 20 0-16,10-20 0 15,-4 28 0-15,1-14-1 16,3 0-1-16,0 2 0 15,0-16 1-15,3 21 1 16,-3-21 0-16,2 15-2 16,-2-15 1-16,0 0 0 0,0 0 1 15,0 0 0-15,15 6 0 16,-15-6 0-16,16-6-1 16,-16 6 2-16,23-4-1 15,-9 4 0-15,1 2 1 16,1-1-2-16,1 3 0 15,0 5-2-15,3-3 1 16,1 4 0-16,0 0-1 16,-1-1 1-16,2-1 0 15,-3 2 2-15,0-1-1 16,-3 0 1-16,-4-2 0 16,-12-7-1-16,16 19 0 15,-16-19 2-15,2 18-3 16,-2-18 0-16,-9 18 2 0,9-18-1 15,-21 18 1-15,8-12 2 16,0 1 2-16,-2-4-3 16,2-1 3-1,13-2 0-15,-22 0-1 0,22 0 0 16,-17 0 0-16,17 0-2 16,0 0-3-16,-14-6-1 15,14 6-8-15,0 0-11 16,0 0-23-16,0 0-44 15,0 0-4-15,0 0 0 16,0 0 66-16</inkml:trace>
  <inkml:trace contextRef="#ctx0" brushRef="#br0" timeOffset="61592.6848">3869 5591 1 0,'0'0'0'0,"0"0"64"15,-9-16 2-15,9 16-48 16,0 0-3-16,0 0-5 16,-17-1 5-16,17 1 0 15,0 0-1-15,0 0-1 16,0 0-1-16,0 0-1 16,0 0-1-16,0 0 2 0,0 0-3 15,0 0 2 1,0 0-2-16,0 0-2 15,0 0 1-15,0 0-1 16,0 0 0-16,0 0-3 0,0 0-2 16,0 0-5-16,0 0 3 15,0 0 0-15,0 0-1 16,0 0 3-16,0 0-4 16,0 0 3-16,0 0-1 15,0 0 1-15,0 0 0 16,0 0 1-16,0 0-1 15,0 0-2-15,0 0 0 16,0 0 1-16,0 0-3 16,0 0 3-16,1-13 1 15,-1 13 0-15,0 0 0 16,0 0 0-16,0 0 3 0,0 0-7 16,0 0 7-16,0 0-2 15,0 0-3-15,0 0 1 16,0 0-1-16,13 10 0 15,-13-10 0-15,12 24 3 16,-2-5-4-16,-2 3 1 16,2-1 2-16,-1 7-2 15,-2 1 1-15,1 1 0 16,-4-1 0-16,-1 0 0 0,-3 0-1 16,-2-5 1-1,1 1-1-15,1-7 1 16,-2-3 0-16,2-15 0 15,0 21-1-15,0-21-4 0,0 0-7 16,0 0-15-16,0 19-51 16,0-19-9-16,0 0 0 15,-13-14 44-15</inkml:trace>
  <inkml:trace contextRef="#ctx0" brushRef="#br0" timeOffset="62045.1142">4065 5646 50 0,'19'6'93'0,"-19"-6"-4"0,0 0-8 16,0 0-81-16,0 0-3 16,0 0 0-16,0 0-1 15,0 16 3-15,0-16-3 16,-16 17 5-16,16-17 1 15,-22 21 1-15,22-21 1 16,-24 29-2-16,9-13 0 16,-1 2-2-16,-2 0 1 15,-1 0-1-15,-1-1 1 16,1-1-1-16,0-2-1 16,3-1 3-16,3-4-2 15,13-9 2-15,-14 7-1 16,14-7 2-16,0 0-3 0,0 0 2 15,13 0 0-15,-13 0-4 16,24 3 3-16,-9 0-2 16,1 1 1-16,1 3-3 15,0 2 3-15,-1 1-1 16,-2 0 0-16,-1 2-1 16,-13-12-3-16,22 17-7 15,-22-17-6-15,19 17-16 16,-19-17-47-16,13 11-2 15,-13-11 1-15,14-2 82 16</inkml:trace>
  <inkml:trace contextRef="#ctx0" brushRef="#br0" timeOffset="62377.2946">4290 5486 1 0,'14'-12'71'16,"-14"12"17"-16,15-14-4 16,-15 14-56-16,0 0-22 15,-5 13 0-15,5-13-4 16,-7 26 1-16,1-9-2 16,1 8-1-16,-3 3 1 15,1 7 1-15,0 4 0 0,1 0-2 16,1 4 0-16,0 5-1 15,1 4 2 1,0 3-1-16,-1-1-1 16,2 3 1-16,-1-7-3 0,1-1-7 15,-3-8-19-15,9-1-49 16,-6-14-6-16,3-13-1 16,0-13 81-16</inkml:trace>
  <inkml:trace contextRef="#ctx0" brushRef="#br0" timeOffset="64177.4876">4503 5885 1 0,'18'16'86'15,"-18"-16"-1"-15,0 0-6 16,0 0-66-16,-13 7-15 15,13-7 0-15,-22-12 1 16,9 1 0-16,0 0 1 16,-1-2 4-16,2 0 3 15,12 13 0-15,-16-23 0 16,16 23 0-16,-5-19-1 16,5 19-1-16,0 0-1 0,0 0-1 15,0 0 0-15,0 0 0 16,17 20-3-1,-11-4 0-15,-1-1-2 16,3 3 1-16,-1 1-1 0,0-2 0 16,0-1 0-16,1-1 1 15,-8-15 0-15,8 20 2 16,-8-20 2-16,0 0-1 16,0 0 0-16,0 0 1 15,0 0-2-15,13-4 0 16,-13 4 1-16,10-22-1 15,-10 22-1-15,15-22 3 16,-15 22-1-16,16-17 0 0,-16 17 0 16,17-14-2-1,-17 14 2-15,17 1-3 16,-17-1 0-16,22-1-3 0,-22 1 3 16,26-2-2-16,-13 2 2 15,4-3 1-15,0-4-1 16,-1-2 3-16,-1-1 0 15,-15 10 1-15,23-21-2 16,-23 21 3-16,11-22-2 16,-11 22 1-16,-7-13 0 15,7 13-2-15,0 0 1 16,-17-12-3-16,17 12 2 16,0 0-3-16,-13 0-2 15,13 0 1-15,6 13-2 16,1 3 0-16,3 6 0 15,3 10 1-15,3 5-1 0,-2 11 1 16,5 7-2-16,-2 8-4 16,2 1-1-16,-2 1 3 15,-1-3-1-15,-1-6 2 16,-4-7 0-16,-2-12 4 16,-2-5 5-16,-3-13 5 15,-4-19 3-15,-4 14 0 16,4-14 3-16,-16-17-2 15,6-2-1-15,-3-10-5 16,0-4 2-16,0-7-5 16,6-3 2-16,3-4-4 0,4-3 1 15,5 2 0-15,5 2 0 16,6 4 2-16,3 2-3 16,0 2 4-16,-2 7-3 15,0 2 0-15,-1 7 0 16,-3-1-2-16,-3 3 1 15,-5 0-2-15,-1 2 3 16,-5 1-3-16,1 0 4 16,-3 2 0-16,-2 2-1 15,5 13 1-15,-13-14 1 16,13 14 1-16,-13-3-2 16,13 3 1-16,0 0-4 15,-15 11 0-15,15-11-1 16,0 0 1-16,-11 18-2 0,11-18 2 15,2 17-1-15,-2-17 0 16,4 17-1-16,-4-17 2 16,9 19 0-16,-9-19-2 15,17 15 1-15,-17-15-2 16,25 7 2-16,-9-6 1 16,1-4 1-16,0-5 0 15,2-2 2-15,-2-3 1 16,1-2 1-16,-4 2 2 15,-1 0-2-15,-13 13 1 16,17-20-2-16,-17 20 0 16,0 0-1-16,0 0 0 0,0 0-2 15,0 0-2-15,0 0 1 16,0 0-1-16,15 14 3 16,-15-14-3-1,13 19 1-15,-13-19 0 0,20 13 1 16,-20-13 1-16,22 12-1 15,-22-12 2-15,18 1-4 16,-18-1 2-16,16-3 1 16,-16 3 1-16,0 0-2 15,16-8 1-15,-16 8 0 16,0 0-2-16,0 0 2 16,0 0 0-16,0 0-1 15,15-8-2-15,-15 8 0 0,0 0 0 16,18 6 1-16,-18-6-1 15,25 6 1-15,-8-3 0 16,2-3 0 0,1 0 1-16,2-3-1 0,2 0 2 15,1-4-1-15,-2-2 0 16,-1-2 0-16,-4-4 1 16,0 2-1-16,-4 0 1 15,-1 0 0-15,-13 13 0 16,13-20-1-16,-13 20 1 15,0 0-4-15,0 0-2 16,0 0 0-16,14-4-3 0,-14 4 1 16,12 29-1-1,-5-6 1-15,5 8 0 0,2 8 3 16,2 9 1 0,1 7 1-16,2 10 0 0,0 1-5 15,-3 6-1-15,-2 2-6 16,-4-2 2-16,-5-4 1 15,-5-6 6-15,-8-9 4 16,-6-12 4-16,-5-7 7 16,-5-16 4-16,-4-10 6 15,-6-14 0-15,-4-8-4 16,-1-15-8-16,3-11-1 16,3-12-6-16,3-7-1 0,7-3-3 15,5-5-7 1,10 5-11-16,8-7-26 15,20 10-36-15,-2-2-6 16,10 11 15-16</inkml:trace>
  <inkml:trace contextRef="#ctx0" brushRef="#br0" timeOffset="64400.7209">4968 5401 87 0,'-13'14'104'0,"13"-14"-14"0,22-6-18 16,24-4-116-16,9-13-51 15,27 4-4-15,3-4-2 16,7 7 88-16</inkml:trace>
  <inkml:trace contextRef="#ctx0" brushRef="#br0" timeOffset="70112.6986">1667 6706 31 0,'0'0'80'16,"16"-4"-2"-16,-16 4-4 15,0 0-59-15,0 0-12 16,0 0-1-16,0 0-2 16,-16-11 0-16,16 11 1 0,-17-6 1 15,17 6 3 1,-19-6 2-16,19 6 1 0,-19-4 0 16,19 4 0-1,-17-3-1-15,17 3-1 0,-21 11-1 16,10 2-2-16,1 3-1 15,0 4 0-15,0 5-1 16,1 2-2-16,0 2 0 16,5-1 1-16,0-1-2 15,4-2 1-15,0-7 0 16,3-3-1-16,-3-15 1 16,8 16 2-16,-8-16-1 15,0 0 1-15,16-2 1 16,-16 2 0-16,12-17 0 15,-12 17 0-15,7-25 0 16,-7 25-2-16,6-23 2 16,-6 23-1-16,5-20 0 0,-5 20 0 15,0 0-1-15,5-14 0 16,-5 14 0-16,0 0 1 16,0 0-2-16,17 13 0 15,-17-13-1-15,16 24 0 16,-7-5 0-16,1 7 1 15,1 6-1-15,-1 5-1 16,3 9 3-16,0 8 3 0,2-1-1 16,1 5 1-1,-2-1 0-15,0-3 1 16,-3-1-1-16,-4-5 1 16,-4-8-2-16,-3-9-1 0,-3-7 0 15,-4-10 0-15,7-14 1 16,-22 3 0-16,7-17-1 15,1-11 2-15,-2-9-1 16,2-8 0-16,-1-9 1 16,1-3-4-16,4-1 0 15,3-4 0-15,4 4 0 16,6 1-1-16,7 2 0 16,7 6-1-16,6 6-2 15,9 4 2-15,4 6 0 16,4 4 0-16,1 7 0 15,-2 6 1-15,-5 10-1 16,-5 6 2-16,-7 8 0 0,-11 7 0 16,-5 0-5-16,-2 6-14 15,-6-10-26-15,4 8-33 16,-2-22-2-16,0 0-3 16</inkml:trace>
  <inkml:trace contextRef="#ctx0" brushRef="#br0" timeOffset="70288.0325">1863 6471 56 0,'-14'6'83'16,"-7"-3"-1"-16,8 3-10 15,13-6-86-15,-28 10-58 16,28-10-4-16,-13 7-3 15,13-7 28-15</inkml:trace>
  <inkml:trace contextRef="#ctx0" brushRef="#br0" timeOffset="70763.118">2136 6773 99 0,'20'7'85'0,"-20"-7"-4"15,0 0-30 1,0 0-46-16,-13-3-4 0,0 5-3 16,-4-1-2-16,-2 6 1 15,-4 2-2-15,-2 1 5 16,1 4 2-16,-1 2 2 15,5 3 3-15,3 0 1 16,5 0-1-16,5-2-4 16,3-4-2-16,5 0-6 15,-1-13-1-15,10 13-1 16,-10-13 2-16,22 3 0 0,-22-3 1 16,23-10 3-16,-23 10 4 15,23-13 1-15,-23 13 3 16,17-12-1-16,-17 12 2 15,0 0-2-15,0 0-1 16,13-3 0-16,-13 3-1 16,3 16-3-16,-3-16-2 15,9 22-4-15,-9-22-6 16,19 23-7-16,-6-16-8 16,7-1-24-16,-6-12-30 15,14-1-2-15,-2-12 0 16</inkml:trace>
  <inkml:trace contextRef="#ctx0" brushRef="#br0" timeOffset="71063.3052">1932 6367 65 0,'0'0'86'16,"0"0"0"-16,-7-14-2 15,7 14-70-15,0 0-21 0,0 0-25 16,23 14-45-16,-24 4-5 15,-2 12-4-15,-9 5 36 16</inkml:trace>
  <inkml:trace contextRef="#ctx0" brushRef="#br0" timeOffset="72516.0097">2344 6422 38 0,'0'0'87'0,"-13"-23"1"15,13 23-2-15,0 0-55 16,-13-14-16-16,13 14-7 16,0 0-7-16,0 0-1 15,0 0-2-15,-8 23 1 16,11-9-2-16,2 3 1 0,2 7 1 16,3 2 2-16,1 4 0 15,4-1 0-15,1 2 1 16,1 1-3-16,2 1 4 15,0-2-4-15,-2-5 1 16,0-3-1-16,0-5 2 16,1-2-2-16,1-8 1 15,1-7 0-15,1-8-2 16,1-5 3-16,-2-7 0 16,0-5 3-16,-2-8-2 15,-5-5 2-15,-2-4 0 16,-6-3 1-16,-5-3-1 15,-5-3-4-15,0 2 2 0,-4 4-4 16,-1 5 3-16,0 8-5 16,-3 7 1-16,0 8-3 15,13 16 3-15,-23-7 1 16,23 7 1-16,-22 18 1 16,13-2 1-16,2 2 5 15,4 5-4-15,-1 3 4 16,2 4-3-16,1 2 1 15,1 5-3-15,3-1 2 16,0 3-4-16,1 2 0 16,0-1 1-16,4-2-2 15,-1-4 3-15,3-5-1 0,0-7 0 16,2-5 0-16,1-7 1 16,1-6-1-1,-1-6 1-15,1-7 1 0,1 0-3 16,-15 9 4-16,23-21-2 15,-23 21 0-15,17-16 0 16,-17 16 0-16,9-13-1 16,-9 13-1-16,0 0 1 15,14 8-2-15,-14-8 1 16,15 10 1-16,-15-10 0 16,20 18-2-16,-20-18 1 15,20 17 1-15,-20-17-3 16,17 17 2-16,-17-17-3 0,15 12 1 15,-15-12-3 1,13 7-1-16,-13-7-2 16,14 2-1-16,-14-2 0 0,19-10 3 15,-19 10 2-15,20-18 2 16,-20 18 5-16,20-20 3 16,-20 20 3-16,16-19 3 15,-16 19 2-15,0 0-4 16,0 0 0-16,0 0-3 15,0 0-2-15,13-7-4 16,-13 7-1-16,0 0-3 16,3 13-2-16,-3-13 3 0,5 14-3 15,-5-14-2-15,7 24-5 16,-3-10-7 0,0-1-12-16,5 6-33 15,-9-19-17-15,9 18-3 0,-9-18 31 16</inkml:trace>
  <inkml:trace contextRef="#ctx0" brushRef="#br0" timeOffset="72680.0937">2944 6516 138 0,'-9'-16'91'0,"9"16"-10"15,0 0-50-15,-13-17-55 0,13 17-23 16,0 0-22-1,0 14-17-15,-3 8 0 16</inkml:trace>
  <inkml:trace contextRef="#ctx0" brushRef="#br0" timeOffset="72797.1331">2975 6957 5 0,'12'34'74'0,"-6"-13"0"15,1-1-3-15,-4-2-62 16,-3-18-70-16,-4 21-5 15,4-21-9-15,-15 0 45 16</inkml:trace>
  <inkml:trace contextRef="#ctx0" brushRef="#br0" timeOffset="73217.7475">2196 6611 80 0,'-13'10'94'0,"-1"-8"-2"16,14-2-6-16,0 0-70 16,0 0-12-16,0 0-2 15,17-13 0-15,5 5-7 16,4 1-3-16,3 3 0 15,2 0-3-15,4 2-7 16,0-1-9-16,7 6-19 16,-5-4-37-16,12 1 0 15,-3-9-1-15,8 0 82 16</inkml:trace>
  <inkml:trace contextRef="#ctx0" brushRef="#br0" timeOffset="74465.3046">3003 6210 43 0,'0'0'92'0,"0"0"0"15,0 0-2-15,0 0-71 0,0 0-18 16,0 0-7-16,0 0 0 16,-2 25-1-16,2-4-3 15,2 8 3 1,4 3-1-16,1 8 7 0,3 6 1 15,4 1 6-15,4 2-2 16,-1-3-1-16,3-3 1 16,-4-4-1-16,1-6-1 15,-2-7-2-15,-2-6 3 16,-4-7-2-16,-9-13 2 16,14 2-1-16,-14-2 1 15,11-20-1-15,-6 4-1 16,1-2 2-16,-1 3-1 0,1-3 0 15,-2 5-1 1,-4 13 2-16,8-14-2 16,-8 14 1-16,13 1-2 15,-13-1 0-15,17 15 0 0,-17-15-1 16,24 16-1-16,-9-6 0 16,-1-3 1-16,-1 2 1 15,-13-9-1-15,19 14 0 16,-19-14 1-16,0 0-2 15,16 13 0-15,-16-13-1 16,0 0-1-16,0 0 1 16,0 0 2-16,0 0 1 0,13-6 1 15,-13 6 3 1,0 0 0-16,0 0 2 16,0 0-1-16,7-13-1 15,-7 13-2-15,0 0-2 0,0 0-1 16,13-3-1-16,-13 3 1 15,16 5-2-15,-16-5 1 16,25 8 0-16,-10 0 1 16,4-3 2-16,1 4-1 15,3-3 1-15,1 2-2 16,0-5 2-16,2 0-1 16,-1 0 1-16,-2-4-3 15,-3 1 1-15,0-2-1 16,-4 1 0-16,-16 1 1 15,22-6 2-15,-22 6 0 16,0 0 1-16,0 0 2 16,0 0-2-16,0 0 2 0,0 0-1 15,0 0-2-15,0 0-1 16,0 0-2-16,0 0-3 16,0 26 1-16,2-4-1 15,4 11-1-15,3 10 1 16,2 9 0-16,4 16 7 15,1 4-1-15,1 7 3 16,-1-1-3-16,1 0 0 16,-4-6-4-16,-3-4 2 15,-5-9-3-15,-5-10-3 16,-6-11 2-16,-3-11 1 16,-5-12 3-16,-5-14 6 0,-4-11 2 15,-4-12 1-15,1-11 2 16,0-10 0-16,3-8-5 15,4-9-13-15,4-10-24 16,10 0-53-16,2-10-1 16,7 3-6-16,0-1 52 15</inkml:trace>
  <inkml:trace contextRef="#ctx0" brushRef="#br0" timeOffset="74915.4871">3365 6458 102 0,'0'0'96'0,"0"0"-8"16,0 0-12-16,7-13-87 15,-7 13-3-15,26-14 0 16,-11 7 0-16,3 4 3 15,-2 3 3-15,-1 5 4 16,-1 6-2-16,-5 3-3 16,-6 5-4-16,-3 5 0 15,-9 1-1-15,-2-1 4 16,-7-2 3-16,-3-2 6 0,0 0 9 16,-5-7 7-16,6-4 4 15,-3-6 5-15,7-3-2 16,-1-3-3-16,17 3-2 15,-19-16-6-15,12 2-2 16,4-4-4-16,3 3-1 16,4-6-1-16,2 5-4 15,1 3-1-15,-7 13-4 16,18-15-5-16,-18 15-6 16,16 8-5-16,-16-8-8 15,8 33-7-15,-8-12-3 16,2 3-7-16,-10-4-8 15,7 1-21-15,-9-8 52 0</inkml:trace>
  <inkml:trace contextRef="#ctx0" brushRef="#br0" timeOffset="75120.8899">3153 6357 110 0,'0'0'98'0,"7"-16"-5"16,-7 16-10-16,19-16-98 15,-8 3-7-15,10 8-13 0,-3-4-19 16,17 15-34-16,-2-5-3 16,16 4 13-16</inkml:trace>
  <inkml:trace contextRef="#ctx0" brushRef="#br0" timeOffset="75631.8031">2863 6438 74 0,'0'0'101'0,"1"20"-4"15,-1-20-7-15,0 0-69 16,19-17-27-16,-6 8-6 16,9 2-2-16,1 0-3 15,11 2-12-15,1 0-10 16,11 12-36-16,-2-4-8 16,6 8 0-16,-2 1 59 15</inkml:trace>
  <inkml:trace contextRef="#ctx0" brushRef="#br0" timeOffset="79283.3161">4081 6370 6 0,'0'0'90'0,"-10"13"-2"16,10-13-4-16,0 0-67 15,0 0-11-15,-13-7-4 16,13 7-2-16,0 0 0 16,-10 14 0-16,10-14 1 15,-11 25 1-15,7-8 1 16,0 3 1-16,1 5 0 16,1 4 1-16,2 4-1 15,0 6-1-15,3 6 0 16,2 4-4-16,0 1 2 15,3 1-5-15,0-5 2 16,2-3-1-16,2-5 2 16,-1-11-1-16,0-8 1 0,-11-19 3 15,18 16-2-15,-18-16 4 16,13-7 0-16,-13 7-1 16,-1-22 0-16,-3 7 2 15,-5-2-3-15,-3 0-1 16,-1-5-2-16,0-1-1 15,-1 0 0-15,1 0 1 16,3 4-2-16,0 5 1 0,10 14 1 16,-10-20 1-1,10 20 1-15,0 0 1 16,0 0-2-16,-3 18-2 16,3-18-3-16,6 25 0 0,-6-25-1 15,13 27-2-15,-13-27 1 16,20 16 0-16,-4-14 3 15,-1-7 3-15,6-3 3 16,0-10 1-16,2-2 1 16,-1-7 3-16,1-1-1 15,-1-5 0-15,-3 4 0 16,-4-3-2-16,-2 5 0 16,-2 5-2-16,-3 4 0 15,-2 2-2-15,-6 16 1 16,6-13-1-16,-6 13-1 15,0 0 0-15,0 0-1 16,1 14 2-16,-1-14-1 0,2 18 1 16,0-5-1-16,-2-13 1 15,8 24 0-15,-8-24 0 16,14 22 0-16,-14-22-2 16,22 23 2-16,-6-15-1 15,0-2 2-15,4 3-2 16,-2-3 1-16,1 2 1 15,0 1 0-15,-2 1 0 16,-2-3-1-16,-15-7 1 16,18 20-3-16,-18-20 1 15,8 24-2-15,-8-24 2 16,-5 23-3-16,5-23 0 0,-11 18-2 16,11-18-13-16,-22 8-32 15,9-14-33-15,-8-9 3 16,0-3 17-16</inkml:trace>
  <inkml:trace contextRef="#ctx0" brushRef="#br0" timeOffset="79867.7855">4338 6452 77 0,'0'0'97'15,"14"-2"-5"-15,-14 2-8 16,14-3-84-16,-14 3-5 15,19-5-6-15,-19 5 0 0,28-3 0 16,-13 2 1-16,6 1 3 16,-3 1 4-16,4-1 5 15,-2 2 0-15,-1 1 2 16,-2-2-1-16,-4 2 1 16,0-1-1-16,-13-2-1 15,13 2-4-15,-13-2-2 16,0 0-2-16,0 0-2 15,0 0 2-15,15-5 0 16,-15 5 2-16,0 0 3 16,18-18 6-16,-18 18 2 15,18-13 4-15,-18 13 0 16,16-10 1-16,-16 10 2 0,0 0-3 16,13-4-1-16,-13 4-2 15,0 0-1-15,0 0-3 16,0 0 0-16,7 13-2 15,-7-13-3-15,0 0 1 16,9 20-1-16,-9-20 0 16,8 16 0-16,-8-16 0 15,12 26 2-15,-5-9 0 16,2 2 0-16,-2 4 2 16,0 2-3-16,0 2 1 15,0 2 0-15,1 1 1 16,-4 2-3-16,0-3 0 0,-2 1-1 15,1-5 1 1,0-1-1-16,-2-5 0 16,-1-3-5-16,0-16-4 15,1 20-13-15,-1-20-18 0,0 0-48 16,0 0-3-16,0 0 0 16,2-17 77-16</inkml:trace>
  <inkml:trace contextRef="#ctx0" brushRef="#br0" timeOffset="80291.2627">4907 6613 1 0,'0'0'66'15,"21"-19"12"-15,-21 19-2 16,5-16-50-16,-5 16-18 16,0 0-4-16,-2-13-4 15,2 13 3-15,0 0 0 0,-13-1 3 16,13 1 1-16,-18 10 2 15,18-10-2-15,-23 16-2 16,23-16-1-16,-23 17-1 16,23-17 0-16,-20 16-1 15,20-16-2-15,-16 17 1 16,16-17-1-16,0 0 1 16,-10 13-1-16,10-13 1 15,1 14-1-15,-1-14 1 16,12 16 0-16,-12-16 0 15,20 19 0-15,-5-10 0 16,0 1-1-16,4-4 1 16,0 1 0-16,0-6-1 0,1-1 1 15,-3-1 1-15,1 1-1 16,-4-3 0-16,-14 3-1 16,19-4-4-16,-19 4-4 15,0 0-9-15,0 0-17 16,0 0-34-16,0 0-16 15,0 0-1-15,0 0 60 16</inkml:trace>
  <inkml:trace contextRef="#ctx0" brushRef="#br0" timeOffset="86286.2093">5128 6362 1 0,'0'0'35'0,"-24"-25"20"15,24 25-12-15,-22-19-16 16,22 19-3-16,-17-16-11 16,17 16 1-16,-13-13 0 15,13 13-5-15,0 0 0 16,-18-8-2-16,18 8-2 0,0 0-3 15,0 0-1 1,0 0-1-16,-13 0-5 0,13 0-1 16,0 0-4-16,0 0-1 15,0 0-2-15,0 0 2 16,0 0 2-16,0 0-1 16,0 0 3-16,0 0-2 15,0 0-6-15,0 0-8 16,0 0-7-16,0 0-13 15,0 0 1-15</inkml:trace>
  <inkml:trace contextRef="#ctx0" brushRef="#br0" timeOffset="86676.0962">5007 6291 20 0,'0'0'38'0,"0"0"0"0,-12-15-11 16,12 15-7-16,0 0-4 15,0 0-2-15,0 0 0 16,0 0 1-16,0 0 2 15,0 0 0-15,0 0-4 16,0 0 0-16,0 0-1 16,0 0-4-16,0 0-2 15,0 0-2-15,0 0-2 16,0 0-1-16,0 0 1 16,5 13-3-16,-2 3 4 15,1 4-1-15,-3 6 0 16,4 6 0-16,-1 7 0 15,-1 6-1-15,0 10 3 0,0 7-2 16,0 6-3-16,-2 1-1 16,1 4 2-16,2 1-2 15,-1-2 2-15,4-3 5 16,-1-9 0-16,2-10-4 16,-3-11 4-16,1-6-4 15,1-8-2-15,-4-8-8 16,-3-17-11-16,3 13-29 15,-3-13-36-15,0 0 4 16,0 0 1-16</inkml:trace>
  <inkml:trace contextRef="#ctx0" brushRef="#br0" timeOffset="88957.3391">5102 6683 24 0,'-14'15'81'16,"14"-15"-3"-16,0 0-42 15,0 0-30-15,0 0-3 16,0 0-2-16,13-16-2 15,0 4 2-15,3 2 0 0,-2-6 2 16,3 0 0 0,-2 1 4-16,4-4-1 15,-5-1-1-15,2-1 1 16,-3 0-3-16,-3-4-1 0,2-1-1 16,-4-1-1-16,-3 1-4 15,2 0 2 1,-4 1 0-16,-3 2-2 0,0 3 1 15,-2 7 1-15,2 13 2 16,-7-14 3-16,7 14 1 16,0 0-2-16,-17 3 1 15,17-3 1-15,-13 15 1 16,13-15 0-16,-6 25-2 0,4-9 0 16,4 1 1-1,-1 2 0-15,4 4 0 16,0 3-2-16,1 0-2 0,0-1 0 15,-2 2 1-15,1 2-1 16,-2-2-1-16,-1-1-4 16,3 0-1-16,-5-4-3 15,3-3-4-15,-3-6-6 16,3-1-3-16,-3-12-1 16,0 0 2-16,12 5 5 15,-12-5 2-15,16-16 6 16,-7 3 6-16,-9 13 8 15,25-25 4-15,-12 11 1 16,0-3 1-16,1 2 0 16,-1 1-1-16,-13 14-2 15,26-23-5-15,-16 10-4 0,-10 13 0 16,17-20-1-16,-17 20 2 16,0 0 1-16,0-13 0 15,0 13 3-15,0 0 2 16,-18 1 4-16,5 2-1 15,13-3 3-15,-21 13-3 16,21-13-2-16,-20 14-1 16,20-14-3-16,-17 18 0 15,17-18-3-15,-9 21-1 16,9-21-2-16,3 23-1 16,-3-23 0-16,19 22 1 15,-6-13-3-15,8 1 2 16,3-3 1-16,0 0 1 0,5-4 0 15,0 1 2-15,0-4-1 16,-2-1-1-16,2 0 4 16,-6-7-1-16,0 1-1 15,-1-4-1-15,-5-1 1 16,-1-5 0-16,-3 2-1 16,-13 15 3-16,13-24-3 15,-13 24 3-15,-3-19 0 16,3 19 1-16,-16-6-1 15,3 9-1-15,-1 3 1 16,1 4-3-16,0 0 2 16,1 7-3-16,2-1 0 0,3 3-2 15,3 3 3-15,1-4-3 16,6 1 1-16,1-6 0 16,-4-13 0-1,16 19 2-15,-16-19-2 0,21 1 3 16,-21-1-1-16,22-8 1 15,-22 8 1-15,19-13 2 16,-19 13-1-16,0 0 0 16,13-18 0-16,-13 18-1 15,0 0 0-15,0 0-1 16,0 0-1-16,7 26-3 16,0-3 2-16,2 11-4 15,1 9 2-15,4 6-1 0,-1 12 0 16,3 6 6-16,-1 7-3 15,-2 4 5 1,-6-3-5-16,-3-4 8 16,-8-4-5-16,-5-5 7 0,-4-8-4 15,-10-11-1-15,-1-7-1 16,-7-18 0-16,1-10 2 16,0-12-3-16,1-13 0 15,1-15-1-15,7-10 1 16,8-13-1-16,6-3 5 15,10-4-11-15,4 0 1 16,11 2-16-16,7-4-21 0,21 11-49 16,-3-2-2-1,9 6-2-15</inkml:trace>
  <inkml:trace contextRef="#ctx0" brushRef="#br0" timeOffset="95756.5221">1810 7781 39 0,'-10'21'79'0,"5"-1"0"16,5-20-5-16,-8 16-54 16,8-16-14-16,0 0-2 15,0 0 0-15,0 0-1 16,0 0 2-16,15-11-2 15,-10-3 4-15,2-2 0 16,-1-4 0-16,0-5-1 16,-1-5 0-16,0-3-1 0,-2-5-1 15,-2 2 2 1,0-1-1-16,-1 2-2 0,-1 2 1 16,1 7-1-16,-1 4-1 15,1 7 1-15,0 15-2 16,0-15 0-16,0 15-1 15,0 0 0-15,0 0 0 16,0 0-1-16,0 0 0 16,0 0 1-16,0 0 0 15,13 15 0-15,-13-15 0 16,0 0 1-16,17 17-1 16,-17-17 1-16,16 10 0 15,-16-10-1-15,24 10 0 0,-5-8-1 16,4-4 1-1,2 4-1-15,2-4 0 16,0-1 1-16,-1 3-1 0,-1 0 0 16,-6 2 2-16,-3-1 0 15,-16-1 0-15,15 19 1 16,-15-2 0-16,-1 6 1 16,-3 3-1-16,-2 2 2 15,-3 5-3-15,2 3 1 16,0-1-3-16,2-2 2 15,3-6-1-15,2-4 0 16,2-3 1-16,3-2-1 0,1-5-1 16,-6-13 0-1,17 13 1-15,-17-13-2 16,23-6-1-16,-9-7 1 16,2-3-1-16,0-7 1 0,4-3 1 15,-1-1-2-15,0-1 3 16,-3 4 2-16,-2 2 1 15,-2 8-2-15,-12 14 3 16,13-13-2-16,-13 13 2 16,0 0-1-16,-2 21-1 15,1-5-1-15,-1 1 0 16,2 4-1-16,0-1 0 16,3 0-1-16,2-1 0 15,-1-3 0-15,2-3 1 16,-6-13-1-16,14 15-1 15,-14-15 1-15,13-1 0 16,-13 1 1-16,10-16 0 0,-8 2 0 16,-4-4 0-16,-1-2 2 15,-4-3 0-15,0 2 0 16,-2 2 0-16,-1 3 1 16,1 1 0-16,9 15-1 15,-15-17-1-15,15 17-2 16,0 0 0-16,0 0-3 15,0 0 0-15,24 15-2 0,-8-8 1 16,6 1 0 0,-2-2 2-16,1-3 1 15,3-4 1-15,-3-7 2 16,-1-6 1-16,1-8-1 0,-4-4 1 16,-3-7-2-16,1-4-1 15,-7-2 1-15,1-3 1 16,-6 1 0-16,-3 5 0 15,-3 8 2-15,-1 2 1 16,-1 7 1-16,-3 4 1 16,8 15-3-16,-13-8 1 15,13 8-2-15,-13 8-4 16,13-8-2-16,-7 23-3 0,4-5-1 16,3 3-1-1,0 3 1-15,3 3 1 16,-2 2 2-16,3 3 2 15,-1 1 3-15,0 1 1 0,0-2 1 16,-2 0-1-16,1-6-1 16,-2-2 0-16,1-5 0 15,1-4 1-15,-2-15-1 16,1 13-1-16,-1-13 0 16,0 0 1-16,0 0 3 15,13-19-1-15,-13 19 1 16,15-22-1-16,-15 22 0 15,27-23 0-15,-10 10-1 16,5 3 0-16,0 1-5 16,2 6-3-16,1 1-6 0,-1 4-6 15,-2-2-10-15,1 8-18 16,-7-8-32-16,0 8-3 16,-16-8 3-16,18 10 54 15</inkml:trace>
  <inkml:trace contextRef="#ctx0" brushRef="#br0" timeOffset="95944.5489">2576 7595 17 0,'-48'-17'65'15,"8"2"-3"-15,-2-9 1 16,9-1-43-16,5-3-9 16,5 2-2-16,5 0 2 15,5 4 1-15,2 2 2 16,7 7 2-16,4 13-5 0,-1-18-11 15,1 18-22-15,13 0-46 16,0 13-7-16,-13-13-3 16,24 22 11-16</inkml:trace>
  <inkml:trace contextRef="#ctx0" brushRef="#br0" timeOffset="96140.2074">2348 7237 101 0,'-10'-20'88'16,"4"6"0"-16,-1-1-7 15,0 2-75-15,7 13-21 16,-8-14-13-16,10 27-28 16,-2-13-24-16,-5 37-2 15,-2-12-2-15</inkml:trace>
  <inkml:trace contextRef="#ctx0" brushRef="#br0" timeOffset="96943.1843">3121 7562 34 0,'0'0'86'16,"0"0"-2"-16,9-19-3 16,-9 19-49-1,-13-13-19-15,13 13-5 16,-25-3-5-16,9 3-2 16,-2 5-4-16,-1 2 1 0,-3 3 1 15,5 6 3-15,0 1 1 16,2 2 1-16,2 0 2 15,3 1 1-15,3-3-1 16,1-4-3-16,6-13-3 16,-3 15-2-16,3-15-1 15,0 0 1-15,0 0 0 16,16-2 0-16,-16 2 0 16,16-7 3-16,-16 7 0 15,19 1 0-15,-19-1 2 0,24 16-2 16,-12 3-1-1,1 7 0-15,1 9 0 16,2 5-6-16,-1 11 6 0,-1 5 0 16,-1 4-1-16,-3 4 0 15,-3-6 2-15,-1 1 0 16,-7-6-1-16,-4-7 6 16,-3-11-7-16,-1-8 2 15,-1-12-1-15,10-15 0 16,-23-3-1-16,10-19 3 0,1-12-2 15,2-17 3 1,2-12-2-16,2-12-1 0,1-8 0 16,5-6 1-1,6 1 1-15,3 7-1 16,7 9-1-16,1 13-4 0,5 16 6 16,-1 14-3-16,1 19 1 15,0 10-3-15,-5 10 0 16,0 6-5-16,-5 5-5 15,-4-1-18-15,5 3-50 16,-7-10-2-16,-6-13-1 16,13-7 24-16</inkml:trace>
  <inkml:trace contextRef="#ctx0" brushRef="#br0" timeOffset="97073.5221">3242 7309 68 0,'-17'-14'84'0,"17"14"-17"0,-17-4-60 16,17 4-63-16,-15 13-23 16,15 0-5-16</inkml:trace>
  <inkml:trace contextRef="#ctx0" brushRef="#br0" timeOffset="97591.6318">3346 7550 82 0,'0'0'81'0,"21"-8"-2"16,-21 8-26-16,5-23-45 16,-5 8-1-16,0 15-3 15,-3-17-1-15,3 17-1 0,0 0 0 16,-17-6 1-16,17 6 1 16,-20 23 1-16,10-4 0 15,0 4 0-15,1 3 0 16,2 4-1-16,0 4-1 15,1-6-5-15,4 0-2 16,2-8-1-16,3-6 0 16,-3-14 0-16,9 13 0 15,-9-13 3-15,14-7 2 16,-14 7 4-16,13-19 2 16,-13 19 0-16,13-25 0 15,-7 10-2-15,0 1 1 16,0-1-2-16,-6 15-2 0,11-23-1 15,-11 23 1-15,12-13-1 16,-12 13-1-16,14 2 0 16,-14-2 0-16,13 11 0 15,-13-11 2-15,13 25 0 16,-7-12-1-16,1 0 2 16,-7-13 0-16,13 23 0 15,-13-23-1-15,15 17-2 16,-15-17-3-16,17 7-3 15,-17-7-4-15,21 2-8 16,-6 1-13-16,-15-3-28 16,23-9-23-16,-23 9 3 0,17-13 10 15</inkml:trace>
  <inkml:trace contextRef="#ctx0" brushRef="#br0" timeOffset="97784.6767">3307 7106 89 0,'0'0'88'15,"0"0"-17"-15,9 20-43 0,-2-7-110 16,6 16-3-16,-8 4-6 15</inkml:trace>
  <inkml:trace contextRef="#ctx0" brushRef="#br0" timeOffset="100309.6261">4003 7644 4 0,'0'0'82'15,"0"0"-4"-15,0 0-6 16,0 0-59-16,0 0-15 16,0 0 1-16,0 0 1 15,0 0 0-15,13-13 3 16,-13 13 1-16,4-16 2 15,0 2 1-15,-1-3 1 0,2-2-4 16,-2-4-2-16,-1 0 2 16,1-3-2-16,-1 3 0 15,-1-5 0-15,-1 5 0 16,-1-1 0-16,-1 3 1 16,1 0 1-16,-1 5 1 15,2 16-1-15,-2-22 0 16,2 22 2-16,0 0-1 15,0 0 0-15,0 0-1 16,0 0 0-16,-2 22-1 16,2-22-1-16,4 23 0 15,1-9-2-15,1 1 1 0,-1-1-1 16,1 4 0-16,1-1-1 16,1-1 1-16,-1 4-4 15,-2-1-2-15,4 1-5 16,-5-1-11-16,4 5-23 15,-8-9-38-15,7 5 1 16,-7-20-3-16</inkml:trace>
  <inkml:trace contextRef="#ctx0" brushRef="#br0" timeOffset="100726.2808">4234 7410 84 0,'-6'16'92'0,"6"-16"-10"16,0 0-9-16,0 0-80 15,-7 18-1-15,7-18-4 16,8 23 1-16,0-6 0 16,0 6 4-16,4 5 6 15,-4-2 5-15,7 2 2 16,-2-3-1-16,3-3 4 15,0-7-3-15,2-6 1 16,0-9-2-16,0-9 0 16,0-5-1-16,-2-8 0 0,-2-4 0 15,-5-1 0-15,-5-3 2 16,-4 1-1-16,-6 3 3 16,-5 1-2-16,-5 7 0 15,-4 5-2-15,-3 1-1 16,1 3-3-16,-1 5 0 15,0 1-3-15,3 2-5 16,2-1-6-16,18 2-9 16,-24 5-10-16,24-5-35 15,-5 18-17-15,15-5-3 16,-10-13 36-16</inkml:trace>
  <inkml:trace contextRef="#ctx0" brushRef="#br0" timeOffset="101059.4034">4535 7221 45 0,'6'-15'90'0,"-6"15"-1"16,0 0 1-16,0 0-68 15,0 0-18-15,0 0-6 16,-9 24-1-16,9-8-1 0,0 6 3 16,2 1-5-16,1 0 1 15,2 6 0 1,1-2 6-16,3 5 1 16,0 2 2-16,2 1 0 0,-1-2-1 15,2-1-1-15,-2-2-6 16,-4-7-12-16,2 5-19 15,-9-12-46-15,5-3-2 16,-4-13-3-16,0 0 62 16</inkml:trace>
  <inkml:trace contextRef="#ctx0" brushRef="#br0" timeOffset="101518.7033">4645 7409 26 0,'16'-7'91'15,"-16"7"-3"1,0 0-6-16,0 0-54 0,0 0-33 16,0 0 4-16,0 0-2 15,0 0 3-15,0 0-2 16,0 0 2-16,0 0 4 16,-13 16 3-16,13-16-2 15,0 0-4-15,-13 14 2 16,13-14-3-16,0 0-1 15,0 0 1-15,-6 15 0 0,6-15-3 16,0 0 3 0,0 0-2-16,14 15 0 15,-14-15 1-15,15 11 1 16,-15-11 0-16,19 11 0 0,-19-11 2 16,23 16 0-16,-10-10 1 15,0 1 0-15,0-1-1 16,1-1 2-16,-14-5-1 15,25 8-1-15,-25-8-1 16,18 3-1-16,-18-3 1 16,0 0 2-16,13 2-2 15,-13-2 0-15,0 0-2 16,0 0-2-16,0 0-6 16,0 0-12-16,9 13-38 15,-9-13-28-15,0 0-1 16,0 0 14-16</inkml:trace>
  <inkml:trace contextRef="#ctx0" brushRef="#br0" timeOffset="102559.5963">4830 7237 1 0,'14'-20'70'15,"-1"10"9"-15,-13 10-29 0,13-14-26 16,-13 14-11-1,10-13 3-15,-10 13-1 0,0 0-2 16,0 0 4-16,0 0-7 16,0 13-1-16,0-13-3 15,0 17 3-15,-1-3-9 16,4 1 1-16,-2 5-3 16,3 2 1-16,-2 4-2 15,1 5 2-15,-1 5-1 16,1 9 3-16,-1 4-2 15,-2 7 1-15,-2 4 0 16,1 2 1-16,1-2 0 0,-3 1-1 16,3-3-4-16,0-6 5 15,1-5 1 1,1-8-1-16,-1-6 1 16,2-5-1-16,-1-8 2 0,1-4-5 15,-2-3 0-15,-1-13-14 16,0 0-21-16,0 0-46 15,0 0-2-15,12-13-3 16,-14-12 70-16</inkml:trace>
  <inkml:trace contextRef="#ctx0" brushRef="#br0" timeOffset="103477.7688">5182 7478 11 0,'-16'6'83'0,"1"1"1"16,-5-7-2-16,1-4-63 15,1 0-10-15,2-6-1 16,-2-2-2-16,4-4-1 15,2-1-2-15,1-5 0 0,5 2-1 16,2 4 1 0,4 2 2-16,0 14-2 0,8-21 0 15,-8 21 1 1,15-1-2-16,-2 5-1 0,-13-4-1 16,24 25-3-16,-11-9-2 15,0 3 0-15,2 2 1 16,-1-4-3-16,-4 5 3 15,-1-3 2-15,-3-2 0 16,-2-2 4-16,-4-15 1 16,3 20 1-16,-3-20-2 15,0 0 2-15,0 0-3 16,0 0-1-16,0 0 2 16,0 0-2-16,17-13 2 15,-17 13-2-15,13-15 2 16,-13 15 0-16,16-11 1 15,-16 11 0-15,16-2-2 0,-16 2 0 16,17 0-1-16,-17 0-1 16,21 5 0-16,-21-5 0 15,20 4-2-15,-20-4 3 16,26 0 1-16,-26 0 0 16,20-4-2-16,-20 4 3 15,16-10 2-15,-16 10-1 16,8-18 3-16,-8 18-5 15,0 0 1-15,-8-14 0 16,8 14 2-16,-16-9-3 16,16 9-1-16,-15 2 1 0,15-2-4 15,0 0 3-15,-14 7-2 16,14-7 1-16,3 20-3 16,0-1 2-16,3 8-2 15,1 8 2-15,1 10 1 16,4 11-1-16,2 7 0 15,1 10-4-15,5 4 6 16,-3 4-1-16,2-3 2 16,0-3-2-16,-3-6 0 15,-6-7 1-15,-6-11-2 16,-2-9 6-16,-10-12-6 16,-3-11 1-16,-8-12 2 15,-5-7 1-15,-7-9 1 16,1-11 1-16,-5-9 1 0,2-10 0 15,3-11-1-15,2-9 6 16,11-5-12-16,6-8-8 16,16-4-16-16,5-17-51 15,16 11-11-15,3 1-3 16,10 8 27-16</inkml:trace>
  <inkml:trace contextRef="#ctx0" brushRef="#br0" timeOffset="104864.5836">5485 7431 58 0,'0'0'87'0,"10"-16"-2"16,-10 16-37-16,0-15-41 16,0 15-4-16,0 0-3 15,-18-13-1-15,18 13 0 16,-17 5 0-16,17-5 1 16,-19 14 2-16,19-14 1 0,-10 25 1 15,10-25-1 1,-1 24 0-16,8-8-1 15,-7-16 0-15,23 20-1 16,-10-12-2-16,3-4 0 0,0-3 0 16,-2 1 1-16,-1-7 0 15,-13 5 2-15,19-15-2 16,-19 15 0-16,10-15 3 16,-10 15 0-16,3-17 0 15,-3 17-1-15,0 0 3 16,0 0-3-16,0 0 1 15,0 0-2-15,0 0-1 16,0 0-2-16,0 0 1 16,10 20 0-16,-10-20-4 15,15 25 4-15,-15-25-1 16,20 24 3-16,-20-24-1 0,17 19 4 16,-17-19-3-16,19 10 1 15,-19-10 1-15,16-7-2 16,-16 7 1-16,14-18-3 15,-14 18 1-15,13-18 0 16,-13 18 1-16,9-16-1 16,-9 16 0-16,5-13 1 15,-5 13-1-15,0 0 2 16,0 0-2-16,16-3 0 16,-16 3 0-16,18 4-3 15,-18-4 1-15,24 7 0 16,-6-4 0-16,-1 2 1 15,3-1 0-15,-3-1-1 0,2-3 1 16,-2-2 1-16,-2 2 1 16,-2-2 0-16,-13 2 1 15,16-6-2-15,-16 6 2 16,0 0 1-16,0 0-2 16,0 0 0-16,0 0-2 15,0 0 0-15,14 23-2 16,-7 6-1-16,1 8-3 0,3 15 0 15,4 13-5 1,2 12 7-16,2 6 2 16,1 8 0-16,0-4 2 0,-1-2 1 15,-2-7 5-15,-4-9-2 16,-3-13 7-16,-6-11-7 16,-5-9 0-16,-6-16 0 15,-9-7-1-15,-4-16-1 16,-8-10 0-16,-3-11 1 15,-5-11-3-15,-2-10 4 16,2-6-2-16,4-7 0 16,5-3 3-16,5 4-16 15,6-7-18-15,12 9-51 16,1-3-5-16,9 8 0 16,-5 1 60-16</inkml:trace>
  <inkml:trace contextRef="#ctx0" brushRef="#br0" timeOffset="105081.0051">5231 7243 68 0,'-25'4'98'16,"5"-6"-5"-16,20 2-3 15,0-25-92-15,13 3-4 16,17-1-18-16,5-10-17 16,18 4-48-16,-2-5-6 0,6 3 4 15</inkml:trace>
  <inkml:trace contextRef="#ctx0" brushRef="#br0" timeOffset="109396.6269">531 3308 21 0,'0'0'76'16,"0"0"0"-16,-13-14-2 16,13 14-42-16,-14-7-13 15,14 7-3-15,0 0-4 16,-17-3-3-16,17 3-1 0,-13 1-4 15,13-1 0-15,-13 12 0 16,13-12-3-16,-12 20-1 16,6-5 1-16,2 2 0 15,1 6-1-15,0-1 1 16,2 5 0-16,-1 0 0 16,2 8 2-16,0 3-1 15,0 5-3-15,3 2 3 16,0-2-1-16,3 4 0 15,0 4-1-15,2 1 3 16,2-2-4-16,2 4-2 16,1-4 4-16,0 1-6 15,0-2 6-15,1 0-3 0,1-6 3 16,-1 0-7-16,2-4 8 16,-2 0-1-1,4 2-2-15,1-5 0 16,-2 4-2-16,3 1 1 0,-3-1-1 15,2-1 0-15,0 3-2 16,0-5 3-16,-2 4 3 16,-1 2-2-16,-2-3 4 15,-1 2-4-15,-1 2 5 16,-2-1-3-16,-4 3 2 16,-2 0-3-16,-5 0 1 15,-4 5 0-15,-3 2-1 16,-5 1 1-16,-5 3-1 0,-1 1 1 15,-2-5 0-15,-1-2 3 16,-1-6-2 0,3-9 5-16,3-7 0 15,2-8-2-15,5-6 1 0,10-15-4 16,-13 16-1-16,13-16-13 16,0 0-10-16,0 0-51 15,0 0-13-15,22 0-3 16,-5-6-6-16</inkml:trace>
  <inkml:trace contextRef="#ctx0" brushRef="#br0" timeOffset="110215.9933">567 5820 118 0,'0'0'89'16,"-13"5"-2"-16,13-5-2 16,0 0-75-16,0 0-4 15,0 0-5-15,0 0-1 16,22-15 0-16,-22 15 0 15,23 0-3-15,-10 6 2 16,0 0 1-16,3 5-1 16,-3 1 3-16,3 5-1 15,-2 6-1-15,2 0 0 16,-3 5 2-16,3-1-2 0,0 2 1 16,0-1 0-16,0 3 0 15,-1 0-1-15,-2-4 1 16,0 6-4-16,-1 0 4 15,-2 2-3-15,-3 5 2 16,-2 5-2-16,-1 0 1 16,-1 4 0-16,0-1 1 15,0-2 3-15,-2-3-1 16,-1 2 0-16,-1-5-1 16,-1 2 1-16,-1-2-2 15,0 1 2-15,-2 2-2 16,-3 2 0-16,1 2-1 15,-3 4 0-15,1 4 2 16,1 2 1-16,-1 1 0 0,0 4 0 16,2-1 0-16,0-1 1 15,3 0 0-15,-1 0 1 16,4-4-1-16,2-2-1 16,1-1 0-16,4-2 0 15,4-2-3-15,3-4-2 16,4-1 0-16,3-6-2 15,9-5-5-15,4-14-6 16,13-8-8-16,5-19-20 16,17-7-39-16,0-17-2 15,14-11-5-15,7-15 25 16</inkml:trace>
  <inkml:trace contextRef="#ctx0" brushRef="#br0" timeOffset="112863.7564">5565 3285 42 0,'-17'-11'77'0,"17"11"-5"16,-9-15-32-16,9 2-26 16,3-2-6-16,3 0 8 15,1 1-8-15,1 1 9 16,-8 13-10-16,20-18 6 15,-20 18-4-15,24-11 3 16,-11 14-7-16,2 3-1 0,1 4-2 16,1 4-8-16,-1-1 6 15,1 4-5-15,-1 4 3 16,1-1-6 0,-2 3 8-16,-2 0-8 15,-2-3 10-15,-1 3-3 0,0 7 1 16,-1 1 0-16,-2 5 2 15,-4 7-1-15,0 3 0 16,-2 6 1-16,-2 2-1 16,0 2 0-16,-4-4 0 15,2 6 4-15,-1-2-6 16,0-3-2-16,-1-2 3 16,3-4-2-16,0 2 0 15,1 0 0-15,1 1 0 0,0-1-5 16,1 4 5-1,2 3 2-15,1 2-2 16,1 1 0-16,0 6 4 16,3 0-5-16,0-3 6 0,1 0-5 15,0-3 6-15,1 0-5 16,1-2 4-16,4-1-3 16,2-4-1-16,2 0-1 15,2 1 1-15,5-1-1 16,3-3-2-16,3-6 1 15,0-1 0-15,1-7-2 16,-1-3 0-16,-1-9-2 16,3-4-3-16,0-17-6 15,2 0-20-15,-4-19-48 16,3 1 3-16,-5-10 29 16,0-2 52-16</inkml:trace>
  <inkml:trace contextRef="#ctx0" brushRef="#br0" timeOffset="113784.5042">6373 5556 1 0,'0'0'60'0,"12"-17"12"15,-12 17-42-15,0-14-20 16,0 14-1-16,0 0 1 16,0 0 0-16,0 0-1 15,0 0 2-15,-13-6 0 16,13 6-3-16,-9 13-2 16,9-13 0-16,-13 19-4 15,13-19 2-15,-14 24-1 16,4-9-1-16,0-1 0 15,1 6 0-15,0 0 0 0,1 2-1 16,1 6 1 0,2 3-1-16,-2 1 1 15,3 4-1-15,-1 4-1 0,2-1 2 16,-1 5-2-16,1 0 2 16,2 1-2-16,-1-2 0 15,4 5-2-15,1 1 4 16,1 0 1-16,5 5 2 15,2-4-1-15,2 3-2 16,2-1 4-16,0-3-2 16,3 1 2-16,1-4-4 15,-1-3 0-15,0 0-2 0,-1-2 0 16,0 0 1-16,2-2-1 16,1 5 0-1,-2-2 0-15,0-1 0 0,0 4 0 16,-3 1 7-16,3 0-4 15,-4 1-2-15,2-1 3 16,-4-3-4-16,1-2 5 16,-5 2-5-16,2-6 5 15,-5 1-12-15,-2-2 8 16,-3 0-1-16,-6 0 2 16,-1-1-2-16,-5 4-3 15,-4-5-9-15,-4 8-34 16,-10-12-42-16,-6-1-4 0,-13-11-3 15</inkml:trace>
  <inkml:trace contextRef="#ctx0" brushRef="#br1" timeOffset="130038.9987">6492 3519 1 0,'0'0'61'16,"0"0"15"-16,0 0-2 16,0 0-48-16,-16-11-8 15,16 11-4-15,0 0-2 16,0 0-3-16,-15-2-6 0,15 2 1 16,0 0 0-1,0 0-3-15,0 0 0 16,19 0-1-16,-19 0 1 15,20 9 1-15,-20-9 3 0,23 0-1 16,-8 1-2-16,1 2 3 16,0-3-1-16,1 6-2 15,3-8 1-15,2 2-2 16,5-2 0-16,2-3-1 16,1-3 3-16,2-1-3 15,3 6 1-15,1-7 2 0,-2 3-2 16,1-3 2-16,-2 4-1 15,0 0 0-15,1 0 0 16,-1 5 2 0,-1-6-3-16,-1 4 1 15,-2-2 1-15,0 7 0 0,-2-2-2 16,1 3 1-16,-5-2-3 16,-3-1 1-16,0 0 1 15,-1 3 1-15,-2-3 0 16,-1 0-3-16,-3 0 2 15,0-1-3-15,0 2 3 16,0 1 1-16,0-2-1 16,-13 0-1-16,22 1-2 15,-22-1 2-15,19 0 1 0,-19 0 2 16,15 6-5 0,-15-6 2-16,0 0-5 15,0 0-6-15,11 13-14 16,-11-13-56-16,-15 11-1 0,1-6-6 15,-2 8 8-15</inkml:trace>
  <inkml:trace contextRef="#ctx0" brushRef="#br1" timeOffset="130879.1934">6619 3749 53 0,'0'0'88'16,"-15"-5"-6"-16,15 5 1 15,0 0-70-15,0 0-1 16,-11-13-7-16,11 13 1 16,0 0-3-16,0 0-1 15,0 0 0-15,0 0-2 16,0 0 1-16,0 0-1 16,0 0 2-16,17 0 0 15,-17 0 1-15,22-1-3 16,-9-1 1-16,1 2 2 15,3-4-2-15,2 4 1 16,-2-3-1-16,4 0 0 0,0 0 0 16,2 0 2-16,2 1-3 15,1 2 1-15,-2-3 1 16,4 3-2-16,-1-3 3 16,2 1-3-16,0-2 1 15,0 3-2-15,4-4 4 16,0 1-2-16,0 2-1 15,2-2 2-15,0 0-1 16,-1 0 0-16,2 2-2 16,0-1 3-16,-1 2-4 15,1-2 5-15,0-1-4 16,-1 1 2-16,-1 3-1 16,0 1-1-16,-5 1 2 0,-4-1-2 15,-3 0 3-15,-5-1-3 16,-4 3 3-16,-13-3-3 15,16 6-2 1,-16-6 4-16,0 0-1 0,0 0-1 16,0 0 0-16,0 0-5 15,10 16-8-15,-10-16-4 16,0 0-14-16,0 0-51 16,-2 14-2-16,2-14 0 15,0 0 26-15</inkml:trace>
  <inkml:trace contextRef="#ctx0" brushRef="#br1" timeOffset="131472.6998">7616 3262 101 0,'0'0'93'0,"-19"0"-4"16,19 0-3-16,0 0-72 16,0 0-6-16,-16 2-3 15,16-2-2-15,0 0-2 16,0 0-2-16,0 0 1 0,0 0 0 16,0 0 1-16,0 0 0 15,3 14 1 1,-3-14 1-16,0 0-2 15,17 12 0-15,-17-12 1 0,20 11 2 16,-20-11-4-16,26 18 1 16,-13-13-3-16,2 4 3 15,1 1 0-15,0 0-1 16,1 2-2-16,2-2-2 16,-2 1 2-16,2 1 0 15,-2-1 2-15,2 0-1 16,-3 2-1-16,-2-5 3 0,-14-8-1 15,22 15 3-15,-22-15-4 16,8 16 6 0,-8-16-7-16,0 14 2 15,0-14 0-15,-11 24-2 0,-1-5 1 16,-1 1-1-16,-1 2 3 16,-3 1-4-16,-2 3 3 15,-3 3-1-15,1 0-1 16,-1-2 1-16,0-2 1 15,1 4-1-15,0-2-9 16,1-7-9-16,6 13-23 16,-5-9-51-16,9 3 2 15,-4-10-4-15,6 2 50 16</inkml:trace>
  <inkml:trace contextRef="#ctx0" brushRef="#br1" timeOffset="132294.5549">8610 3554 70 0,'0'0'87'15,"0"0"-2"-15,0 0-11 0,0 0-69 16,0 0-10-16,0 0-1 15,0 0-1-15,0 0 1 16,0 0 1-16,13 6 3 16,-13-6 6-16,0 0 2 15,11-19 2-15,-11 19 1 16,8-19 3-16,-8 19-2 16,2-26 1-16,0 13-4 15,-2-3-2-15,0 2 1 16,0-2-3-16,-2 3 0 15,1-3 0-15,1 16 0 16,-3-14-1-16,3 14 2 0,0 0-1 16,0 0 1-16,0 0-2 15,0 0 1-15,0 0-1 16,0 0 0-16,0 0-1 16,0 0 0-16,0 0 1 15,0 0-2-15,0 0 2 16,0 0 1-16,0 0 0 15,-13 14-3-15,13-14 1 16,-9 29-1-16,5-6-1 16,0-3 1-16,1 8 0 15,0-2 0-15,3-2-3 16,0-1 4-16,3-1-4 16,1-6 2-16,-4-16-2 0,10 21-2 15,-10-21-6-15,9 13-15 16,-9-13-29-16,0 0-31 15,6 16 1 1,-6-16-7-16</inkml:trace>
  <inkml:trace contextRef="#ctx0" brushRef="#br1" timeOffset="133856.0225">8891 3317 145 0,'15'15'89'15,"-15"-15"0"-15,0 0-19 16,0 0-79-16,0 0 5 16,0 0-1-16,0 0 1 15,0 0 5-15,0 0 2 16,0 0 2-16,0 0 5 0,11-15-1 16,-11 15 0-16,0 0-1 15,0-14-2 1,0 14-1-16,-4-15-1 15,4 15 0-15,0 0-4 0,-15-17 1 16,15 17-1-16,-15-13 1 16,15 13 0-16,-21-20-1 15,21 20 1-15,-23-18 1 16,10 11-1-16,0-3-1 16,0-3 3-16,-4 2 4 15,0 3-5-15,-1 4 6 16,1-6-6-16,-2 7 5 15,1-7-6-15,0 6 7 16,-1 2-10-16,4 2 3 16,-1-3-3-16,1 3-1 15,-1 0 0-15,3-3 3 0,-2 5 0 16,-1 1 0-16,0-2 0 16,1-1 0-16,0 3 1 15,-3-1 0-15,1 2 2 16,0 3-3-16,-1 5-1 15,1 1-6-15,0 1 8 16,-2 2-7-16,2-2 5 16,-1 4-3-16,1-1 4 15,1-1-6-15,0-5 6 0,0-1 0 16,3 3-1 0,0-2 2-16,0 2 1 15,0 0-4-15,13-13 2 0,-20 27 0 16,13-13-1-16,0 1 0 15,1-2 0-15,2 6 0 16,1-1 0-16,3 3 2 16,0 0-2-16,1-2 0 15,1 3 2-15,1-2 0 16,1 1-3-16,0-2 3 16,2-2-2-16,0 1 0 15,1 1 2-15,0 1-2 0,2-4 0 16,-2 4-1-1,3 0 3-15,0 0-3 16,2 0 1-16,-1-4-1 16,2 2-1-16,3-5 3 0,0 2-2 15,0-3 3-15,3-2-2 16,-1 0 0-16,1-1-1 16,0 1 3-16,1-1-1 15,-3 1 0-15,4-5 1 16,-3 6 0-16,1-1-3 15,0-3 5-15,0-1-4 16,1-2 0-16,2-3 0 16,-2 1 0-16,0 2-2 15,2-4 0-15,-1 0 6 16,2 2-5-16,-2-1 3 16,0-1 0-16,-2 2 1 15,0-1-2-15,-2-4 5 0,2 2-3 16,-3-1-2-16,-2 1 1 15,2-4 0-15,0 3 1 16,-2-4-2-16,2 1 3 16,-2 0-3-16,1-4 0 15,-2 0 3-15,0-1-2 16,1-1 3-16,-1-2-3 0,0 1 1 16,-3-2-3-1,2 1 3-15,-12 13-1 16,19-23 1-16,-12 10-1 15,-7 13 2-15,13-23-3 16,-13 23 2-16,9-16 3 0,-9 16-3 16,8-20 0-16,-8 20-3 15,6-22 4-15,-6 22-1 16,4-20 1-16,-4 20-1 16,3-25 0-16,-1 12 2 15,-2 13-2-15,-2-24 1 16,2 24-2-16,-4-26 0 15,1 13 0-15,0-2-1 16,-1-3 1-16,-2 2-1 16,0-2 2-16,0 1-1 15,-1 3 2-15,0 1-1 16,0 0-1-16,-3-2 2 16,10 15-2-16,-19-19 1 0,19 19-1 15,-16-15 1-15,9 2-3 16,0 0 3-16,7 13-3 15,-15-19-2-15,15 19-6 16,-14-15-11-16,4 2-16 16,10 13-59-16,-19-15-3 15,19 15-6-15,-27-16-2 16</inkml:trace>
  <inkml:trace contextRef="#ctx0" brushRef="#br1" timeOffset="138391.158">10008 2929 51 0,'4'-13'88'0,"-4"13"-7"16,0 0-3-16,-1-14-45 15,1 14-26-15,-22 4-6 16,6 12-4-16,-5 0 2 16,-1 7-3-16,-4 6 7 0,0 2-2 15,2 14 9-15,-1 1-3 16,5 2 2-16,3-3-1 16,5 8-4-16,2 5 0 15,6 1-5-15,5 3 2 16,0-7-9-16,4 1 2 15,3-8 0-15,8-1 0 16,0-14 1-16,7-10 2 16,3-11 2-16,5-12 1 15,2-13 4-15,4-13 1 16,2-9 2-16,-3-14 0 16,2-3 1-16,-4-8-2 0,-3-12-1 15,-8-2 1-15,-6 1 1 16,-8 6 1-16,-6 7 0 15,-11 8 2-15,-5 3-3 16,-7 8 1-16,-6 12-2 16,-3 13-3-16,-4 11-7 15,3 2-7-15,-5 4-17 16,11 14-25-16,-11-1-29 16,21 21-7-16,-4-8 2 15,14 14-3-15</inkml:trace>
  <inkml:trace contextRef="#ctx0" brushRef="#br1" timeOffset="140692.6208">9875 3343 138 0,'0'0'98'16,"0"0"-9"-16,0 0-8 15,19 0-83-15,-3 7-10 16,1 3 1-16,2 9-3 0,-3 1 2 16,1 12 0-1,0 4 7-15,-2 6 2 16,-1 1 7-16,-1-1 3 15,2 1-1-15,-1-6 0 0,5-4-1 16,0-12-2-16,4-5-3 16,0-11 1-16,3-11 0 15,-2-9 1-15,1-9-1 16,-4-8 2-16,-2-3 1 16,-4-5 3-16,-5 3-4 15,-4 5 2-15,-4 1 0 16,-2 8 0-16,0 8 1 15,0 15-3-15,-4-22-2 0,4 22-2 16,0 0 3 0,0 0-2-16,0 0 0 15,0 0-2-15,6 23 1 16,1-6-1-16,2 3 3 0,-1 4-2 16,4 0 1-16,-2 2 0 15,2 0 0-15,-1-3 0 16,-1-4 0-16,-1-5 0 15,-9-14-1-15,19 16 0 16,-19-16 1-16,20-6-1 16,-20 6 2-16,23-26 1 15,-12 2-1-15,-2 1 1 16,0-3 2-16,-3-2 2 0,-1 8-1 16,-3-1 0-1,-2 5-1-15,0 16-1 16,-3-16 1-16,3 16 0 0,0 0-2 15,0 0-1-15,0 0-3 16,0 0 0-16,0 0 2 16,-2 16 0-16,4-3 0 15,2 3-2-15,1-1 0 16,-1 6 0-16,3-3 2 16,0 0 0-16,2-1-2 15,1-3 3-15,-10-14-4 16,20 19 2-16,-20-19 1 15,23 5-1-15,-10-8 1 16,3-7 1-16,-3-3 0 16,2-5-1-16,-2-3 2 0,-3-5 2 15,-2 0-1-15,-3-6 1 16,-5 3-1-16,-5 2 1 16,-3 5-1-16,-4 2 0 15,2 4-2-15,10 16 0 16,-20-17-1-16,20 17 0 15,-17 0 0-15,17 0-2 16,0 0-1-16,-11 16-1 16,11-4 1-16,0-12 1 15,0 29-2-15,5-8 1 16,-1-4 0-16,5 3 0 16,1-6 1-16,3 1 1 15,1-5 1-15,5-7-1 0,3-6 1 16,2-6 1-16,1-1 1 15,-2-1 1-15,1 1-2 16,-1-3 4-16,-1 1-4 16,-3 5 2-16,-2 5-1 15,0 11-8-15,-1-3 0 16,0 7 1-16,-1 1-2 16,-2 5-1-16,-3 1 2 15,-2 5-2-15,-5-5 1 16,-3-4 8-16,-4 5 3 15,-5-5-2-15,9-16 3 16,-26 23-2-16,13-17 2 16,-1-7 0-16,14 1 0 0,-20-13-5 15,14-9-2-15,6-5 2 16,6-9-2 0,4-8 1-16,4-3 0 0,4-2-1 15,-1-9 1-15,2 3 5 16,-4-1 3-16,-2-2-1 15,-4 6 3-15,-6 6 0 16,-4 4-1-16,-5 6 2 16,-1 13-1-16,-4-1-1 15,1 8-6-15,10 16 1 16,-16-5-5-16,16 5-1 0,0 0 0 16,-8 23-2-16,11-7 3 15,2 12-7-15,4 3 9 16,0 7-4-16,1 8 2 15,1 3-1 1,0 3-2-16,0 3-4 0,-1-5-7 16,0 1 5-16,-2-3-7 15,0-9 7-15,-4-9 0 16,2-6 4-16,-1-8 3 16,-5-16 7-16,0 13 5 15,0-13 4-15,0 0-1 16,-16-24 1-16,9 9-1 15,7 15-3-15,-16-23-1 0,10 10-2 16,6 13-4-16,-4-21-3 16,4 21 0-16,14-22-1 15,0 10-1-15,9-2 1 16,2 1 2 0,2 3-1-16,2 1 4 0,0 2 1 15,-1 7 0-15,-5 1 1 16,-3 8-2-16,-6 4-3 15,-4 4-1-15,-2 6-3 16,-3 1-2-16,0 2-1 16,-2-3 1-16,-1 3 0 15,0-8 2-15,-1-3 6 16,-1-15 1-16,5 13 3 0,-5-13 2 16,0 0-1-1,0 0 1-15,11-23-3 16,-6 4 0-16,2-3-2 15,1-1-1-15,3 0 0 0,0-4 0 16,1 4 0-16,1 2-1 16,1 7 1-16,-1 8 0 15,1 3 0-15,-14 3 0 16,24 10-2-16,-24-10 0 16,20 26-1-16,-13-13 1 15,0 3-1-15,-3 0 0 16,-4-16 0-16,9 22-1 15,-9-22 2-15,6 13 2 0,-6-13 2 16,0 0 3 0,0 0-2-16,10-18 1 15,-10 18 0-15,10-26 2 16,-4 12-4-16,3 0 1 0,2 1-3 16,3-3-4-16,4 7 3 15,1-1-4-15,2 7 3 16,1 3-4-16,2 4-1 15,-2 8 0-15,0 4-2 16,-4 1 1-16,0 0 3 16,-5 5 1-16,-5-2 0 15,0 0 2-15,-4-4 2 0,-4-16-1 16,4 18 1-16,-4-18 3 16,0 0-4-1,0 0 2-15,0 0-1 16,18-23 1-16,-7 5 1 0,4-3 2 15,2-2 3-15,6-1-6 16,-1 1 2-16,2 6-1 16,-2 3 1-16,1 8-2 15,-3 2-4-15,-3 6-3 16,-1 7-3-16,-3 4 2 16,-1 7-3-16,-4 5-1 15,1 5-3-15,-3 3-5 16,-3 5-2-16,-6-2-12 15,1 10-35-15,-13-16-16 16,-1 2 1-16,-13-16-2 16</inkml:trace>
  <inkml:trace contextRef="#ctx0" brushRef="#br1" timeOffset="140859.405">11296 2951 179 0,'-15'-12'103'16,"15"12"-17"-16,-15 0-23 15,15 0-141-15,0 0-12 16,-4 13 0-16,4 13-15 16</inkml:trace>
  <inkml:trace contextRef="#ctx0" brushRef="#br2" timeOffset="152164.5939">10398 3848 1 0,'0'0'65'16,"0"0"8"-16,0 0-4 16,0 0-34-16,0 0-15 15,13-10-3-15,-13 10-4 16,0 0-2-16,0 0-2 15,0 0-1-15,0 0 0 16,0 0-1-16,0 0-2 16,0 0-2-16,0 0 0 15,-15-1 0-15,15 1 1 16,-7 13-1-16,7-13-1 16,-9 20 1-16,5-4-3 15,1-1 0-15,3 3-2 0,0-1 3 16,1-2-4-16,4-2 0 15,1 2 2 1,1-2-2-16,-7-13 6 16,19 23 0-16,-19-23-1 0,21 26-3 15,-11-10 4-15,-1 3-2 16,-2-3 0-16,-3 1 0 16,-2 6-2-16,-4-2-2 15,-3-1 4-15,-4 1-3 16,-5-2 0-16,-7 1 1 15,-3 2-2-15,-4-5 4 0,2-2 0 16,1-4-2-16,3 1 1 16,3-6 2-16,5-4-1 15,14-2 2 1,0 0 1-16,0 0-2 16,0 0-2-16,0 0 1 0,20-2 0 15,-20 2-2-15,24 17 2 16,-9-4-3-16,-1 10 1 15,-1 0-1-15,-1 4 2 16,-2 4-2-16,-3 1 0 16,0 1 2-16,-2-4-2 15,-1-2 1-15,-1-4-1 16,1-1 2-16,3-4-2 16,1-3-1-16,5-4-8 0,0-11-13 15,10 3-58-15,-2-17-4 16,14-8-2-1,-5-15 31-15</inkml:trace>
  <inkml:trace contextRef="#ctx0" brushRef="#br2" timeOffset="154390.2343">10763 4142 42 0,'0'0'84'0,"-5"-20"1"15,5 20-4-15,0 0-59 16,0 0-6-16,-14-8-5 16,14 8-4-16,0 0 0 15,0 0-3-15,-13 1-3 16,13-1 2-16,0 0-2 15,0 0 1-15,17 20-2 0,-17-20-1 16,22 22 0-16,-8-6 1 16,2 0 0-16,1 1-1 15,2 3 1-15,-2 3-2 16,2 2 0-16,-1-2 1 16,-3 0 1-16,0-1 0 15,-1-4 1-15,-4-2-1 16,0 1-1-16,-10-17 1 15,16 13 1-15,-16-13 1 16,0 0-2-16,15 6 2 16,-15-6-2-16,0 0 3 15,6-13 0-15,-6 13 2 0,1-24-1 16,-2 4 0-16,1-6 2 16,1-2-2-16,0-4 3 15,1 4-3-15,4-4 1 16,-1 3-3-16,1 3 1 15,3 3-2-15,-2 6 1 16,0 2 0-16,-7 15-3 16,13-21 2-16,-13 21-1 15,0 0-1-15,13-15-4 16,-13 15-7-16,0 0-14 16,0 0-20-16,15 2-41 15,-15-2-4-15,0 0-4 0,0 0 41 16</inkml:trace>
  <inkml:trace contextRef="#ctx0" brushRef="#br2" timeOffset="155365.408">11334 4103 7 0,'13'6'80'16,"-13"-6"0"-16,0 0-6 15,13 2-58-15,-13-2-4 16,0 0-2-16,0 0-1 16,0 0-2-16,0 0-1 15,0 0-2-15,-16 10 2 0,16-10 0 16,0 0-2-16,-14 1 0 16,14-1 0-1,0 0-2-15,-15 6 2 0,15-6-1 16,-14 9-1-16,14-9-1 15,-18 17 1-15,10-4 0 16,-2 1-2-16,0 1 2 16,1-1-2-16,0 4 0 15,2 0 0-15,3 4-1 16,-1-5-1-16,3 2 1 16,0-2 0-16,2 1 2 15,0-5-3-15,0-13 2 0,6 20 3 16,-6-20-2-16,0 0 4 15,14 0-1 1,-14 0 3-16,12-19-2 0,-12 19 2 16,8-24-3-16,-3 8 0 15,-4 0 1-15,-1 1-2 16,0 15-2-16,3-20-2 16,-3 20 1-16,0 0-3 15,0 0 4-15,0 0-3 16,0 0 0-16,0 0 0 15,13 22 0-15,-10-9 2 16,3 0-1-16,1 6 1 0,0-2-1 16,0-1 1-16,1-2 0 15,0-1 2-15,-8-13-1 16,16 13-1 0,-16-13 2-16,15-3 0 0,-15 3-3 15,15-10 4-15,-7-4 0 16,0-1-1-16,-2-2 1 15,0 1 1-15,-2-4-2 16,1 3 0-16,-4-2 2 16,0 6 0-16,-1 13-2 15,2-20 0-15,-2 20 1 16,0 0-1-16,0 0-1 16,4-13 1-16,-4 13-2 0,0 0-3 15,0 0 2 1,16 0 0-16,-16 0 1 15,23 0-2-15,-7 0 1 16,4 0 0-16,3 3 0 0,2-3 2 16,-1 2-1-16,-1 0 1 15,-1 1-1-15,-3 1 2 16,-5 2-1-16,-14-6 0 16,18 16 1-16,-14-3 0 15,-4-13 0-15,1 23-1 16,-1-23-2-16,0 21 1 15,0-21 0-15,5 15-1 16,-5-15 1-16,18 6-5 16,0-8-2-16,3-8-11 15,11-3-15-15,-2-17-55 16,18 0-6-16,-3-17-4 0,5-10 19 16</inkml:trace>
  <inkml:trace contextRef="#ctx0" brushRef="#br2" timeOffset="160250.6924">11998 4311 65 0,'0'0'87'15,"0"0"-3"-15,16-1-24 16,-16 1-47-16,14-6-3 15,-14 6-4-15,19 7-2 16,-19-7-2-16,24 13-1 16,-24-13 0-16,23 25 0 15,-15-4-2-15,-3 7-4 0,-6 11-8 16,-11 3-39-16,-11 24-32 16,-23-3-7-1,-17 7 4-15</inkml:trace>
  <inkml:trace contextRef="#ctx0" brushRef="#br2" timeOffset="162620.4769">12343 4203 34 0,'0'0'89'16,"0"0"1"-16,0 0-7 16,0 0-68-16,0 0-10 15,0 0-5-15,0 0-3 16,0 0-1-16,0 0-2 15,10 16-1-15,-10-16 4 16,13 7 4-16,-13-7 3 16,20 9 1-16,-7-5 0 15,0-5 1-15,1-1-1 16,2-4-1-16,0 1-1 0,-2-7-3 16,1-4 1-16,-4 2-1 15,1-5 2-15,-3 2-2 16,-2-2 2-16,-4 2 0 15,-2-1-1-15,-1 4 2 16,-3 1-1-16,3 13 0 16,-8-19 0-16,8 19-1 15,0 0 2-15,-19-11-1 16,19 11-1-16,-15-3 1 16,15 3-1-16,-16 3 1 15,16-3-2-15,-14 11 1 16,14-11-3-16,-11 19 2 0,8-5-1 15,1 5-1-15,4 0 0 16,3 1-2-16,4-1 3 16,3 0 0-16,2-2-1 15,0-1 1-15,4-3 3 16,-2-6-1-16,1 2 0 16,0-6 1-16,1 1-1 15,-3-7 0-15,3-1 0 16,3-4-2-16,1-2-2 15,-2-1 2-15,3-4-1 16,-1-3 4-16,-2-3-3 16,-1 1 2-16,-3 0-1 0,-5 1 2 15,-1 1 2-15,-4 5-3 16,-6 13 3 0,2-16-4-16,-2 16 2 0,0 0-3 15,0 0 2 1,-19-3-1-16,19 3-2 0,-16 10 2 15,16-10-1-15,-19 14-1 16,19-14 1-16,-18 19 3 16,7-6-2-16,11-13 2 15,-14 23-4-15,10-8 1 16,4-15-1-16,1 17-2 16,-1-17 0-16,12 16-2 15,-12-16 3-15,17 7-3 0,-17-7 5 16,17-4 1-16,-17 4 2 15,0 0 0 1,15-12 0-16,-15 12 4 16,0-16-3-16,0 16 1 0,-6-13-2 15,6 13 2-15,-7-14-3 16,7 14 3-16,0 0 0 16,-15-7-3-16,15 7-1 15,0 0-1-15,0 0 1 16,0 0-1-16,0 0-1 15,0 0 0-15,2 13-2 16,-2-13 3-16,1 14 3 0,-1-14 0 16,2 20-1-16,-2-20 0 15,0 28 0-15,0-10-1 16,0 4 1 0,1 4-2-16,-1 0-1 0,2 3-1 15,0 3 3-15,1 1-2 16,0-3 1-16,0 0 1 15,0 1 0-15,1-4-2 16,1-1 1-16,-3-3 1 16,1-6-1-16,0-1 0 15,-1-3-2-15,1 0-15 16,-3-13-45-16,0 0-22 16,0 0-8-16,0 0 12 0</inkml:trace>
  <inkml:trace contextRef="#ctx0" brushRef="#br2" timeOffset="164119.3593">12902 4209 14 0,'-8'14'84'0,"8"-14"-3"15,0 0-2-15,0 0-65 16,0 0-8-16,0 0-1 16,0 0-3-1,0 0-1-15,0 0 1 16,0 0-1-16,0 0 1 0,0 0 1 15,0 0 2-15,0 0 2 16,0 0 0-16,5-14-1 16,-5 14 0-16,5-16 0 15,-5 16-1-15,4-26 1 16,-1 10-2-16,0 0-3 16,-2 0 1-16,4 0 1 0,-2 3-3 15,-3 13 2-15,2-17 0 16,-2 17-1-16,0 0-1 15,5-14 1-15,-5 14-1 16,0 0 1-16,0 0 0 16,0 0 0-16,0 0 0 15,0 0-1-15,0 0 0 16,0 0 1-16,0 0-2 16,0 0 0-16,14 13-2 15,-14-13 1-15,7 13 2 16,-7-13-2-16,10 13 1 15,-10-13-2-15,15 14 4 16,-15-14-1-16,16 20 2 0,-16-20-2 16,14 19-2-16,-14-19 3 15,12 15-1-15,-12-15 1 16,7 17-1-16,-7-17 3 16,0 0-1-1,-4 14-2-15,4-14 3 0,-15 7-1 16,15-7 1-16,-24 5-1 15,11-4 2-15,0-2-4 16,0 1 1-16,13 0-1 16,-20-7-5-16,20 7-12 15,0 0-27-15,0 0-42 16,-12-13-7-16,12 13-2 16,-14 5 63-16</inkml:trace>
  <inkml:trace contextRef="#ctx0" brushRef="#br2" timeOffset="165586.5418">13247 4334 24 0,'0'0'89'0,"-10"21"-4"16,10-21-4-16,0 0-69 0,0 0-6 16,0 0-1-16,0 0-1 15,0 0-3 1,0 0 0-16,0 0-1 16,0 0 1-16,17-3 0 15,-17 3 0-15,21 14-1 0,-21-14 1 16,20 25 0-16,-13-7-1 15,-1 0-5-15,-6 9-10 16,-12-2-31-16,-8 21-35 16,-22 0-3-16,-7 4 3 15</inkml:trace>
  <inkml:trace contextRef="#ctx0" brushRef="#br2" timeOffset="167547.8185">13593 3979 3 0,'0'0'99'15,"5"15"3"-15,-5-15-18 0,0 0-53 16,0 0-35-16,0 0-5 16,0 0 0-16,0 0 3 15,0 0-2-15,0 0-3 16,0 0 12-16,0 0 5 16,0 0 3-16,0 0-1 15,0 0 1-15,0 0 2 16,-7-19-3-16,7 19 3 15,-18-17-5-15,18 17 4 16,-24-10-6-16,11 8 5 16,13 2-7-16,-22-1 2 15,22 1-5-15,-14 20-5 0,9-6 4 16,4 4-6-16,1 0 3 16,3 4-2-16,3 1 6 15,-2 2-4-15,2-7 4 16,2 1 0-16,0 0 0 15,2-6 1-15,-10-13 0 16,23 20 1-16,-23-20-1 16,27 10-1-16,-11-11 0 15,1-3 2-15,2-5-1 16,0-1 1-16,-2-5 0 16,-1 2 0-16,-2 0 1 15,-3-1 0-15,-11 14 3 16,13-17-3-16,-13 17 3 0,0 0-2 15,0 0-1-15,0 0 0 16,0 0-2-16,0 0 1 16,0 0-2-16,0 0 3 15,-12 21-4-15,11-8 1 16,1-13-1-16,-2 23 1 16,2-23 0-16,2 22 2 15,-2-22 0-15,0 0-4 16,10 16 2-16,-10-16 0 15,0 0 0-15,14-2 1 16,-14 2-1-16,0 0 1 16,0 0-2-16,0 0 3 15,10-17-1-15,-10 17 1 0,-6-22 1 16,6 22 1-16,-7-23-1 16,3 10-1-16,1 0 1 15,2-1-1-15,1 14 1 16,1-22-2-16,-1 22 4 15,9-17-5-15,-9 17 2 16,14-13 0-16,-14 13 2 16,20-4-2-16,-20 4 1 15,22 11 0-15,-22-11-5 16,20 23 2-16,-8-5-2 16,-2-1-3-16,0 5-2 15,-1-4 4-15,-1 0-4 0,-2-4 4 16,1-1 0-16,-7-13 2 15,0 0 3-15,9 16 2 16,-9-16 3 0,0 0-3-16,0 0 2 0,4-19-2 15,-4 19 0-15,9-21 0 16,-9 21-2-16,16-28 0 16,-8 15-1-16,5 3 0 15,0 1-2-15,2 6 0 16,1 2-2-16,-1 7 0 15,1 1-2-15,-1 3 1 16,1 0 0-16,-2 0 1 16,2 3 1-16,-2-5 1 15,1-1 4-15,-2-4 0 16,1-3 3-16,-1 0-1 0,-13 0 1 16,22-15 0-1,-22 15-1-15,14-24 2 0,-11 9-1 16,-1 2 0-16,-2 13-1 15,-6-18 0-15,6 18 0 16,-13-12 0-16,13 12-1 16,-15-1-3-16,15 1-1 15,0 0-2-15,-14 17-1 16,14-17 1-16,-3 20-1 16,3-20-3-16,6 26 2 0,-2-10 0 15,3-2 0 1,-7-14 2-16,21 19 1 15,-21-19 1-15,24 2 0 16,-9-11 3-16,-1-6 0 0,-1-8 1 16,0-11 3-16,-3-8 2 15,-3-9-3-15,-1-6 2 16,-5-7 0-16,-2 1 3 16,-5-1-2-16,1 6 2 15,-4 12-1-15,0 9-2 16,1 6 1-16,0 11-3 15,1 7-5-15,7 13-1 16,0 0-1-16,-14-5-3 16,14 5-3-16,-5 14 1 15,4 5 0-15,-1 7 3 16,1 7 1-16,1 7 2 16,1 9-3-16,1 3 7 0,2 5-3 15,3-1-4-15,1-1 0 16,3-8-3-16,2-1 2 15,2-8 0-15,0-11 5 16,1-2-7-16,0-8 6 16,-3-5 2-16,0-6 1 15,-13-6 0-15,18 1 2 16,-18-1-2-16,0 0-2 16,14 0-2-16,-14 0-5 15,0 0-3-15,0 0-7 16,0 0-9-16,0 0-37 15,0 0-25-15,0 0-3 0,0 0 19 16</inkml:trace>
  <inkml:trace contextRef="#ctx0" brushRef="#br2" timeOffset="167752.9011">14452 4014 63 0,'0'0'114'15,"23"16"-27"-15,-23-16-9 0,0 0-78 16,1 23-70-16,-6 2-20 16,-13-2-1-16,7 8 1 15</inkml:trace>
  <inkml:trace contextRef="#ctx0" brushRef="#br2" timeOffset="169259.6554">14605 3577 1 0,'0'0'1'15,"0"0"58"-15,0 0 0 16,0 0-35-16,-16-16-3 16,16 16 3-16,0 0 2 15,-12-13 0-15,12 13 0 16,-7-14-2-16,7 14-2 15,-6-13-5-15,6 13-7 16,2-15-3-16,-2 15-4 0,0 0-2 16,20-14-2-16,-20 14 3 15,17-5-2-15,-17 5 3 16,22 10 1-16,-22-10 0 16,17 25-1-16,-9-6 0 15,-4 0 1-15,0 4-3 16,1 3 0-16,-4 2-4 15,2 0 1-15,0 2 0 16,-2 2 0-16,4-2 0 16,0 0-3-16,3-1 3 15,2 2-2-15,1-7 3 16,4-1-1-16,2-3 5 16,3-5-3-16,2-1 2 0,2-5-3 15,4-5-1-15,1-2 0 16,-1-5 0-16,1-3 1 15,-3 0-5-15,-4 2 4 16,-3-2-1-16,-6 0 5 16,-13 6 1-16,0 0 0 15,0 0 1-15,0 0-2 16,0 0-1-16,-22 3 3 16,8 2 0-16,14-5-5 15,-26 11-3-15,14 2 3 16,-1 3-5-16,3 3 4 15,0 4-3-15,4 3 1 0,0 3-5 16,3 5 6-16,3 2-1 16,2 3 1-16,2 2 1 15,3 4-1-15,2-1 1 16,0 2-2-16,-2 1 3 16,-1-7-1-16,-2 0 2 15,-5-6-1-15,-4-8 4 16,-5-5-1-16,-3-3 3 15,-6-11 1-15,-4-7 0 16,-4-3 1-16,-5-6-1 16,0-7-1-16,1 2-4 15,-1-6-1-15,3-2-7 16,5 5-9-16,1-2-15 0,23 19-55 16,-24-20-2-16,24 20-4 15,0 0 70-15</inkml:trace>
  <inkml:trace contextRef="#ctx0" brushRef="#br1" timeOffset="177776.033">15033 3161 11 0,'-13'6'66'16,"13"-6"3"-16,0 0-23 16,0 0-11-16,0 0-2 0,0 0-9 15,0 0-4-15,0 0-5 16,-1-14-4-16,1 14-4 15,0 0 0 1,0 0-5-16,17-9-1 0,-17 9-2 16,18-14 6-16,-18 14-4 15,17-15 7-15,-17 15-8 16,0 0 10-16,14-9-5 16,-14 9-1-16,0 0 1 15,13 0-1-15,-13 0-1 16,15 0-2-16,-15 0 3 15,30-7-10-15,-10 6 5 16,5-2 2-16,1-3 1 0,3 5 0 16,0 1-3-1,4 0 2-15,1 0-1 16,1 1 8-16,2-2-6 16,5 2-1-16,4-2 1 0,4-1-2 15,1 1 1-15,3-5 1 16,2 5-1-16,-2-2 2 15,-1 1-3-15,-1-1 2 16,-3 3-3-16,-1-2-6 16,-5 0 8-16,-1 5 1 15,-3-6-2-15,0 3-1 16,-8 2 2-16,0-2-3 0,-3 2 3 16,0 3 7-16,-4-5-8 15,-2 1 1 1,-5 5 0-16,-1-5 1 15,-3 2 0-15,-13-3 1 0,18 2 1 16,-18-2-2-16,0 0 0 16,0 0 1-16,0 0-2 15,0 0-2-15,0 0-3 16,0 0-11-16,0 0-30 16,-2-13-49-16,2 13 2 15,-24 5-10-15,2 3 17 16</inkml:trace>
  <inkml:trace contextRef="#ctx0" brushRef="#br1" timeOffset="178825.5467">15300 3307 87 0,'0'0'79'0,"0"0"-4"16,-13-3-37-16,13 3-30 15,0 0-3-15,0 0-2 16,0 0-2-16,0 0 1 15,-14-7-2-15,14 7 1 16,0 0-2-16,0 0 2 16,-14 4 0-16,14-4 2 15,0 0-1-15,0 0 1 16,0 0 1-16,0 0-1 16,0 0 5-16,0 0-2 15,0 0 1-15,0 0-2 0,0 0 2 16,0 0-1-16,13-6 1 15,-13 6-1-15,0 0-3 16,17 0 0-16,-17 0 0 16,26-1 0-16,-10-5-2 15,5 5 2-15,2-1-2 16,5-2 1-16,5 0 1 16,3 1 0-16,6 0-1 15,3-1 0-15,2-2 0 16,2 2-2-16,2-1 2 15,-2-1-1-15,0 1-1 16,-1 0-2-16,-4 0 1 16,0 0 0-16,-4 1 2 0,-1 0 0 15,-3-2-3-15,-3-3 3 16,-4 5-1-16,-4-5 2 16,-4 8-1-16,-2-7 2 15,-5 3-1-15,-1-1 7 16,-13 6-6-16,21 1-1 15,-21-1 1-15,14 8-1 16,-14-8 0-16,0 0-1 16,13 11-1-16,-13-11-6 15,0 0 9-15,12 13-2 16,-12-13 0-16,0 0 1 0,0 0 0 16,0 0 0-16,0 0 0 15,0 0 1-15,0 0-13 16,0 0-4-16,0 0-13 15,0 0-29-15,0 0-33 16,0 0-2-16,0 0-4 16,-16-24 40-16</inkml:trace>
  <inkml:trace contextRef="#ctx0" brushRef="#br1" timeOffset="179542.7963">16338 2803 96 0,'24'-4'92'0,"-24"4"-6"0,0 0 2 15,13 7-68-15,-13-7-9 16,0 0-2-16,0 0-3 15,0 0-1-15,0 0-2 16,0 0 1-16,0 0-2 16,0 0 0-16,0 0 0 15,0 0-3-15,0 0 3 16,0 0 0-16,0 0-1 0,15 15 1 16,-15-15-2-16,0 0 0 15,0 0 2-15,7 19-2 16,-7-19-2-16,9 13 3 15,-9-13-1-15,15 18-1 16,-15-18 1-16,22 26-1 16,-9-14 0-16,3-4 3 15,0 7 6-15,0-1-9 16,-2 2 7-16,2-4-6 16,-2 1 6-16,-1-3-7 15,0 0 6-15,-3 3-6 16,-10-13 1-16,18 16-1 15,-18-16-7-15,0 0 9 16,16 13-2-16,-16-13 1 16,0 0 1-16,0 0-1 15,0 0 0-15,0 0 1 16,0 0-1-16,0 0-1 0,0 0 2 16,0 0-1-16,0 0-1 15,0 0 2-15,-2 13-2 16,2-13 1-16,0 0 8 15,0 0-8-15,-17 14-1 16,17-14 3-16,-20 17 1 16,4 1-3-16,-4-1-6 0,-6 8 5 15,-3 1-4-15,-1-2 7 16,-2 4-10 0,3-2 0-16,0-2-10 15,9-7-10-15,-2-11-54 16,15 7-9-16,7-13-6 0,-20 2-7 15</inkml:trace>
  <inkml:trace contextRef="#ctx0" brushRef="#br1" timeOffset="184945.267">16900 2610 76 0,'0'0'95'15,"0"0"-8"-15,0 0 0 16,3-13-71-16,-3 13-8 0,-1-14-1 15,1 14-2-15,0 0-1 16,0 0-4-16,-2-13 6 16,2 13-3-16,0 0 1 15,0 0 0-15,-1 14-2 16,1-14 2-16,3 20-3 16,1-7 0-16,1 5-3 15,0 2 2-15,1 9-1 16,3 4-1-16,1 2 1 15,0 5 0-15,2 5-1 16,2 4 7-16,3-5-7 16,1 0 6-16,-1-7-6 0,2-4 9 15,-1-2-9-15,0-10 6 16,0-5-4-16,-3-7 0 16,-2-3 1-16,-13-6-1 15,22 3 0-15,-22-3 1 16,13-13 3-16,-13 13-8 15,8-34 5-15,-5 13-3 16,0-5 5-16,3-9-5 16,-2-1 6-16,3-7-7 15,2-1 7-15,0 8-1 16,1 3 1-16,0 4-3 16,-2 3 1-16,0 8-3 15,-8 18 0-15,11-22-4 0,-11 22-10 16,0 0-9-16,15-4-19 15,-15 4-43-15,0 0-1 16,13 3-5-16,-3 11 15 16</inkml:trace>
  <inkml:trace contextRef="#ctx0" brushRef="#br1" timeOffset="185878.1264">17388 3018 33 0,'26'-8'77'0,"-26"8"1"0,20-12-18 15,-20 12-32-15,13-14-5 16,-13 14-10-16,8-19-2 16,-6 6-6-1,0-1-3-15,-1 1-2 0,-1-3 0 16,0 3 3-16,0 0-1 15,0 13 1-15,-1-13 3 16,1 13 2-16,0 0 0 16,0 0 2-16,0 0-2 15,0 0-5-15,0 0 1 16,0 0-1-16,-10 19-1 16,8-5-4-16,1 0 4 0,-2-1-3 15,3 3-1-15,-1-1 3 16,1 2-1-1,-2-1-1-15,1 1 7 16,1-17-4-16,3 22-4 0,-3-22-1 16,0 0 2-16,13 20 0 15,-13-20 0-15,13-1 1 16,-13 1-7-16,14-9 6 16,-14 9 2-16,14-16 2 15,-14 16 0-15,9-17-2 16,-9 17 2-16,0 0-1 15,7-19 0-15,-7 19 1 16,0 0-3-16,0 0 0 0,0 0 0 16,0 0-2-16,13-3 1 15,-13 3 0-15,12 19 1 16,-12-19-2 0,16 22 8-16,-8-8-6 0,-8-14 5 15,21 23-4-15,-21-23 6 16,23 14-6-16,-23-14 6 15,21 3-9-15,-21-3-5 16,23-14 5-16,-23 14-5 16,22-27 8-16,-13 8-5 15,-2-1 6-15,0-5-6 16,-1 5 9-16,0 0-2 0,-2 4 2 16,0-4-1-1,1 7-1-15,-5 13-2 16,0 0 0-16,14-13-2 15,-14 13-1-15,13 7 2 0,-13-7-1 16,13 14 0-16,-13-14 0 16,10 26 1-16,-6-13 0 15,1 0-1-15,-2 0 0 16,-2 2 1-16,-1-2 0 16,2 0 5-16,-1 0-5 15,-1-13 5-15,3 13-5 16,-3-13-1-16,0 0 1 15,13 17 5-15,-13-17-5 16,20 6 0-16,-20-6-1 16,26-3-9-16,-7 6 0 15,1-9-4-15,6 2-17 0,-4-18-51 16,9 12-3-16,-10-8-12 16,4 10 5-16</inkml:trace>
  <inkml:trace contextRef="#ctx0" brushRef="#br1" timeOffset="186529.1628">17110 3307 51 0,'-19'0'91'0,"19"0"-1"15,0 0-3-15,-7-14-55 16,7 14-24-16,0 0-5 15,14-13 0-15,-14 13 0 16,15-5-2-16,-15 5 0 16,23-4 0-16,-7 7-1 15,4-5 2-15,4 4 0 16,5-1 0-16,6 1-1 16,2-2 2-16,7-2-2 15,0 4 1-15,4-5 1 0,0 1-3 16,-1 0 2-16,-2-3-1 15,-2 4 0-15,-4-2-3 16,-3 0 5-16,-4-3-3 16,-3 6 2-16,-6-1-1 15,-2-2-2-15,-5 3 0 16,-3-2-3-16,-13 2-12 16,18 0-32-16,-11 13-38 15,-7-13-7-15,-16 22-5 16,-6-9 51-16</inkml:trace>
  <inkml:trace contextRef="#ctx0" brushRef="#br1" timeOffset="189496.2373">18828 2369 109 0,'3'-14'97'15,"-3"14"-2"-15,6-18-11 0,-6 18-73 16,0 0-12-16,0 0-1 16,0 0-6-16,0 0-1 15,0 0 4-15,-9 21 0 16,9-7 5-16,2 2-2 15,-2 8 6-15,2 4-2 16,0 5 1-16,-2 15 1 16,3-1-3-16,-2 5-1 15,-1 4-2-15,3-2 2 16,1-1-2-16,4-4 1 16,0-10 0-16,4-11-1 15,1-7-1-15,1-2 4 0,2-9-2 16,0-3 2-16,0-5-2 15,-3-5-1-15,0 0-2 16,-13 3-2-16,22-3-5 16,-22 3-8-16,18-13-11 15,-12-1-29-15,7 8-21 16,-7-10-3-16,7 7 11 16</inkml:trace>
  <inkml:trace contextRef="#ctx0" brushRef="#br1" timeOffset="189780.4489">18616 2619 137 0,'-20'1'101'0,"20"-1"-6"16,-23-1-9-16,23 1-85 16,0 0-4-16,0 0-1 15,11-13 2-15,2 13-1 16,5-2 0-16,5-5 1 16,11 3-7-16,8-8-12 0,14 9-32 15,2-5-31-15,13 9-4 16,-6-5-8-1</inkml:trace>
  <inkml:trace contextRef="#ctx0" brushRef="#br1" timeOffset="191046.9014">19844 2285 42 0,'0'0'89'0,"14"-5"-1"15,-14 5-7-15,0 0-39 16,5-16-39-16,-5 16-2 16,0 0-3-16,-16-13-2 0,16 13 0 15,-29 6 3 1,7-2 5-16,-4 7 2 16,-4 10 0-16,1-3-1 15,0 11 2-15,3 6 0 0,3 7-4 16,9 5 0-1,7 10-5-15,7-1-2 0,7-1 0 16,3 4 1-16,7-4-1 16,2-2 0-1,1-8 4-15,2-6 0 0,-2-10 1 16,-1-8-1-16,-2-5 1 16,0-3-2-16,-2-1-7 15,-15-12-8-15,23 7-19 16,-23-7-46-16,0 0-3 15,0 0-1-15,13-3 39 16</inkml:trace>
  <inkml:trace contextRef="#ctx0" brushRef="#br1" timeOffset="193448.6277">20083 2749 55 0,'-5'26'84'16,"5"-26"-5"-16,0 0-3 15,-12 13-63-15,12-13-13 16,0 0 1-16,0 0 0 0,-19-5 1 16,19 5 2-16,-10-13 2 15,10 13 3-15,-11-14 1 16,11 14 1-1,-8-28-2-15,8 28 3 0,-5-28-6 16,3 15 1-16,2 13-5 16,-1-29 3-16,2 14-4 15,-1 15-2-15,0 0-1 16,9-14-1-16,-9 14-1 16,9 16 0-16,-7 1 3 15,1 8-3-15,-1 3 1 16,-2 7 2-16,0 0 1 15,-2-2-2-15,1 2 1 0,1-4 1 16,0-8-4 0,0-4 7-16,3-3-4 15,-3-16 2-15,0 0 0 16,17 4 0-16,-17-4 1 0,15-23 3 16,-10 10 1-16,1-3-4 15,0 0 4-15,1 2-3 16,-7 14 0-16,4-23 0 15,-4 23-4-15,5-14-1 16,-5 14 0-16,0 0 0 16,18 7-1-16,-18-7 0 15,18 16 0-15,-5-5 1 16,1-1 2-16,2 3 0 16,1-3-1-16,1-5-1 15,2 2 0-15,0-10 1 16,3 2 0-16,2-7 4 15,1 1-2-15,-2-9 1 0,-1-1-1 16,-2-6 2-16,-4-2 0 16,-3 2 1-16,-5-3 0 15,-6 2-2-15,-6 5 1 16,-3 2 0-16,-3 1 1 16,9 16-1-16,-21-9-2 15,21 9-3-15,-22 6 0 16,14 7 0-16,2 4-4 15,1 6 1-15,4 6 0 16,1 6-2-16,4 7 3 16,4 8 4-16,0 12-6 15,4 2-1-15,2-2-4 0,-1 6 2 16,0 2-1-16,-1-1 2 16,-4-5-2-16,-3-5-1 15,-2-13 6-15,-3-5 6 16,-5-10 5-16,-3-7-1 15,-4-10 1-15,-2-13-1 16,-5-6 1-16,2-13-1 16,-5-6 1-16,2-4-2 15,-3-5-1-15,4 1 0 16,4-5 1-16,4 4-1 16,7-2 2-16,4 6-1 15,5 3-2-15,7-7-1 0,10 3-1 16,6-2 2-16,7 2-3 15,4-5-1-15,3 1 0 16,1 0 1-16,2-3 0 16,-3 9 1-16,-6-2 2 15,-6 4-3-15,-8 3 5 16,-6 6 0-16,-16 17 1 16,14-22-1-16,-14 22-2 15,0 0 2-15,0 0-2 16,0 0 0-16,-14-4-2 15,14 4 0-15,0 0 0 16,-16 10-1-16,16-10 1 16,-10 13-2-16,10-13 2 0,-9 20-3 15,6-4 1-15,0-3-1 16,3-13-1-16,3 23 0 16,-3-23 1-16,12 22 0 15,-12-22 2-15,20 3 0 16,-7-11 3-16,3-2-2 15,-3-1 3-15,0-7 1 16,0 1 2-16,-2-3-1 16,-2 3-2-16,-3 2 1 15,-4 1-1-15,-2 14-2 16,5-15 0-16,-5 15 0 16,0 0-2-16,0 0-1 0,0 0 0 15,3 20-1-15,-3-20 1 16,10 22 0-16,-10-22 1 15,21 25 0 1,-8-10 2-16,0-3-1 0,2-3 2 16,-2-4-2-16,1 0 0 15,-14-5 1-15,20 3 0 16,-20-3-1-16,16-23 1 16,-16 23 3-16,13-21-2 15,-13 21 2-15,6-16-2 16,-6 16 0-16,4-18 1 15,-4 18-2-15,0 0 0 16,0 0-4-16,0 0 2 0,0 0-1 16,0 0 0-16,6 14 2 15,-6-14-3-15,12 16 2 16,-12-16 0 0,16 13 0-16,-16-13 0 0,18 13 2 15,-18-13-2-15,19 7 2 16,-19-7-1-16,22 0 1 15,-22 0-1-15,20-7 1 16,-20 7 1-16,17-16-3 16,-17 16 4-16,12-20-2 15,-12 20 1-15,6-16 0 16,-6 16 0-16,0 0 0 16,0 0-2-16,0 0 0 15,0 0-3-15,0 0-3 16,0 0 1-16,4 20-1 15,0-1 0-15,2 13 4 0,4 10-4 16,2 2 5-16,3 10-4 16,1 5 6-16,2 1-5 15,-1 4 5-15,0 4-3 16,-1 1-2-16,-3-5 1 16,-3-4 0-16,-4-1 0 15,-5-8 1-15,-3-8 2 16,-4-8 2-16,-3-15-1 15,-4-16 2-15,-6-10 2 0,1-9 0 16,-4-19 1-16,-1-6-1 16,0-6 1-1,1-2-2-15,2-1 2 16,6 4-3-16,5 4 0 0,5 3-4 16,8 8-4-16,5 7-7 15,9 2-6-15,3 1-2 16,9 6-6-16,-1-2-3 15,4 3-4-15,-4-10-4 16,4 10-15-16,-19-10-20 16,8 8 0-16,-13-12 50 15</inkml:trace>
  <inkml:trace contextRef="#ctx0" brushRef="#br1" timeOffset="193713.2516">20692 2332 122 0,'0'0'99'0,"-14"3"-5"16,14-3-8-16,0 0-80 15,19 13-9-15,-3-12-7 16,2 3-7-16,14 5-16 16,-2-10-52-16,16 12-1 15,-2-11-4-15,6 9 8 0</inkml:trace>
  <inkml:trace contextRef="#ctx0" brushRef="#br1" timeOffset="194281.3718">21598 2368 84 0,'0'0'86'0,"0"0"-1"16,-15-13-6-16,15 13-65 16,-13-6-8-16,13 6-2 15,0 0-1-15,0 0-3 16,0 0-1-16,0 0 1 15,0 0 3-15,23 7-1 16,-7-1 2-16,4 1-1 16,3 8-1-16,3 5 3 15,1-1 2-15,1 8-3 16,-4 12-5-16,-9 9-5 16,-10 21-21-16,-22 7-53 15,-15 25-10-15,-27 0-1 0,-25 13-3 16</inkml:trace>
  <inkml:trace contextRef="#ctx0" brushRef="#br1" timeOffset="199053.6163">18668 3593 1 0,'0'0'83'16,"0"0"-2"0,0 0 1-16,0 0-52 15,-12-15-14-15,12 15-6 16,0 0-2-16,0-13-4 0,0 13-1 16,0 0 0-16,0 0-1 15,0 0 1-15,0 0-1 16,0 0-1-16,0 0 1 15,0 0-1-15,2 19 0 16,1-5-1-16,3 4 2 16,-1-1-3-16,1 0 1 15,4 2-1-15,-1 0-1 16,2 1 1-16,1 0 0 16,-1-2-1-16,0-2-1 15,0-1 4-15,-1 0 0 16,-1-1 0-16,-9-14 1 15,13 20-2-15,-13-20 0 0,0 0 2 16,14 13-1-16,-14-13-1 16,0 0 1-16,0 0 0 15,13-10 3-15,-10-3 0 16,1-3-1-16,-1-2 2 16,3-2-1-16,0-2 0 15,-2 0 1-15,1-1-2 16,-1 0-2-16,-1 7 2 15,-3 16-1-15,10-26 1 16,-10 26-1-16,10-17-1 16,-10 17-2-16,16-17 1 15,-16 17 2-15,17-5-2 0,-17 5 0 16,16-1-3-16,-16 1 5 16,0 0-1-16,14 17 0 15,-14-17-1-15,9 22 1 16,-5-9-1-16,2 1-1 15,0 1 2-15,-6-15-3 16,19 28 0-16,-8-12 0 16,2 2 2-16,2-1-3 15,-2 2 3-15,1-3 0 16,-1-3 0-16,0-2 1 16,-13-11-1-16,20 16 2 15,-20-16-3-15,13 6 0 16,-13-6 2-16,0 0 1 0,0 0-2 15,0 0-1-15,0 0 2 16,13-12 1-16,-13 12 2 16,0-26 0-16,0 9 0 15,0-8 0-15,0-5 4 16,-1-2-1-16,2-4-2 16,1-8-1-16,1 2-2 15,1 0-5-15,3 6-14 16,0-3-27-16,14 10-46 15,-8-3-5-15,5 9-6 16,-2 2 32-16</inkml:trace>
  <inkml:trace contextRef="#ctx0" brushRef="#br1" timeOffset="202223.5391">20036 3346 33 0,'0'0'76'0,"0"0"-4"0,-2-19-12 15,2 19-47-15,0 0-7 16,-13-10-2-16,13 10-1 16,0 0-3-16,-17-3 0 15,17 3 1-15,-14 7 1 16,14-7 0-16,-13 13-1 16,13-13 3-16,-12 21 1 15,6-5 2-15,-2 7 0 16,3 3-1-16,-2 7 0 15,0 6-1-15,0 5-1 16,-1 7-3-16,3 1 0 16,0 1-3-16,4 1 1 0,2-2 0 15,5-6 2-15,4 0 1 16,6-4 1-16,3-9-3 16,3-1 2-16,4-8 1 15,-2-5 1-15,1-2 0 16,-2-7-3-16,-3-1-2 15,-1-6 2-15,-5 1-1 16,-14-4-7-16,20 3-8 16,-20-3-15-16,0 0-31 15,15 17-22-15,-15-17-1 16,0 0 30-16</inkml:trace>
  <inkml:trace contextRef="#ctx0" brushRef="#br1" timeOffset="203752.6929">20334 3842 51 0,'2'22'84'0,"-2"-22"-13"0,0 0-7 15,16 3-74-15,-16-3-6 16,21-9 3-16,-6 2 3 15,5 0 3-15,2-2 7 16,1-4 8-16,1-1 8 16,-1-7 0-16,2 0 1 15,-5-4-3-15,2-6-2 16,-8-5-2-16,-2-5-2 16,-4-2-1-16,-5-2-3 0,-3 2 2 15,-4 2-2 1,-3 2-1-16,-3 12 2 15,-2 1-2-15,1 9 0 16,-4 2 0-16,15 15 1 0,-22-13-2 16,22 13 1-16,-17-1 2 15,17 1-6-15,0 0 2 16,-7 14-3-16,11-1 1 16,1 3-1-16,2 6 0 15,1 4 0-15,3 11-3 16,0 2 5-16,-1 3-1 15,0 0-1-15,-1 1 0 16,3-2 1-16,-4-1-2 16,1-4 2-16,0-8-1 0,-4-5-2 15,4-6-2 1,-5-3 0-16,-4-14-1 0,12 15-1 16,-12-15 1-16,0 0 0 15,13-7 2-15,-13 7 0 16,10-19 2-16,-4 4 1 15,2 0 3-15,2-3 1 16,2-2-1-16,2-2 0 16,1 2 1-16,1 0 1 15,0 4-1-15,-2 2 1 16,-1 1 1-16,-13 13-2 16,17-13 2-16,-17 13 1 15,0 0 0-15,0 0-1 16,0 0 1-16,0 0 1 15,-20 10-4-15,20-10 3 0,-20 3-1 16,20-3-2-16,-19 1 2 16,19-1 0-16,-14 13-2 15,14-13 0-15,-9 16 0 16,9-16-1-16,1 19-3 16,2-5 1-16,5-1-2 15,-8-13-2-15,23 22 1 16,-7-14 1-16,5 0 3 15,4-3-2-15,2 0 1 16,3-7 0-16,1 1 2 16,0-5 1-16,1-4 0 15,0 1 1-15,-3-4-3 16,-3-1 3-16,-6-1 0 0,-1 3 0 16,-6-6 0-16,-13 18-1 15,16-23 1-15,-16 23 1 16,-2-13-2-16,2 13 2 15,-13 2-3-15,13-2 1 16,-21 10 0-16,5 3-1 16,-2 5-1-16,2 3-1 15,1 2 0-15,-1 3-3 16,4-3 0-16,2 4-3 16,3-1-2-16,3-9 0 15,5-4 2-15,-1-13 2 16,10 13 3-16,-10-13 1 0,19-5 2 15,-19 5 4-15,23-25 2 16,-10 11 0-16,0-2-1 16,-2 1-1-16,-11 15-2 15,18-23-1-15,-18 23-1 16,11-17-2-16,-11 17-2 16,0 0 0-16,13 16-2 15,-7 3-1-15,-2 4 5 16,1 7-1-16,0 13 1 15,1 6-1-15,1 11 2 16,-1 6-1-16,-1 3 2 16,-3 5-2-16,1 1-2 15,-1 1-2-15,-4-9 1 0,-1-4-1 16,-2-8 8-16,-5-6-4 16,-3-12 7-1,-2-13-5-15,-4-14 4 16,-1-13 1-16,-4-10 2 0,1-12 1 15,-2-18-7-15,5-8 5 16,3-9-5-16,4 1 3 16,4-3 0-16,7 1-4 15,7 2-4-15,6-2-10 16,11 14-18-16,0-11-54 16,14 13-3-16,-2-8-3 15,11 10 21-15</inkml:trace>
  <inkml:trace contextRef="#ctx0" brushRef="#br1" timeOffset="204302.9034">21619 3391 5 0,'-18'4'78'16,"18"-4"-3"-16,-17-6 1 15,17 6-49-15,0 0-8 16,-14-16 0-16,14 16-3 16,0 0-3-16,0 0-2 0,0 0-2 15,0 0 1 1,0 0-4-16,0 0-1 15,15-7-3-15,-15 7 1 16,19 10 0-16,-19-10 2 0,28 12 0 16,-13-1-2-16,1 10 0 15,2 2 1-15,-4 6-1 16,2 4-2-16,-7 6 0 16,-4 7-3-16,-3 6-4 15,-7 5-6-15,-3 10-24 16,-20 4-53-16,-5 11-3 15,-19-9-6-15,-8 5 32 16</inkml:trace>
  <inkml:trace contextRef="#ctx0" brushRef="#br1" timeOffset="208307.3537">19133 4595 1 0,'11'-18'76'16,"-11"18"10"-16,3-13-7 15,-3 13-58-15,3-20-9 16,-3 20-6-16,1-18-3 15,-1 18-2-15,0 0-1 16,0-14 1-16,0 14 2 16,0 0 1-16,0 0-2 15,0 0 2-15,-10 17-1 16,10-17-1-16,0 26 0 0,0-6-1 16,3 9-2-16,-1 6 3 15,-1 8 3 1,2 5-5-16,0 9 4 15,0 7-4-15,0 8 5 0,2 3-5 16,1 0 4-16,1 3-7 16,3 1 0-16,1-1 4 15,-3-6 1-15,2-4 0 16,3-13-1-16,-3-4 2 16,0-11 0-16,-2-8-2 15,-1-9-1-15,-1-9-4 16,-6-14 0-16,0 0-1 0,0 0-1 15,0 0 3-15,-8-36-4 16,-3 2 5-16,-4-11 1 16,1-7 0-16,-5-10 1 15,1-5 2-15,-3-5 1 16,3-1-3-16,-1-1 6 16,4 2-5-16,0 1 2 15,0 2-1-15,5 3-5 16,3 4 4-16,4 2-3 15,4 7 4-15,5 5-5 16,3 5 6-16,5 4-6 16,6 7 5-16,1 8 0 15,2 5 0-15,1 9-1 0,2 3-2 16,-3 10 2-16,-3 5-1 16,-2 7 0-1,-2 5 0-15,-5 2 0 16,-1-1-1-16,-5 1 0 0,-1-3 2 15,-3-5-2-15,-1-14 0 16,-1 19 3-16,1-19 0 16,0 0 2-16,-17 6-1 15,17-6 3-15,-21-12-3 16,21 12 1-16,-18-14 1 16,18 14-2-16,-12-23 0 15,14 10 1-15,5 0-9 0,6 4-13 16,0-7-26-1,7 7-41-15,-4-4-8 0,1 9-2 16,-17 4 81 0</inkml:trace>
  <inkml:trace contextRef="#ctx0" brushRef="#br1" timeOffset="211956.6621">20306 4308 1 0,'0'0'30'15,"-5"-18"38"-15,5 18-17 0,-4-21-28 16,4 21-6-1,-9-17-4-15,9 17 0 16,-8-14-2-16,8 14 0 0,0 0-2 16,-18-8-3-16,18 8-1 15,-17 5-1-15,17-5 1 16,-22 17-3-16,9-1 0 16,2-2 2-16,-5 8 0 15,2 4 3-15,-2 4-4 16,0 5 4-16,1 1-3 15,-2 6-1-15,6 1-1 16,2 9 6-16,2 3-3 16,4-2-5-16,6-1 4 15,2-1-5-15,4-1 4 16,4-5-2-16,1-6 6 16,4-6-13-16,1-7 7 0,-1-6-2 15,1-2 2-15,-2-4 0 16,2-8-1-16,0 2-6 15,0-3-12-15,-3-7-16 16,5 2-48-16,-6-7-2 16,5 3-4-16,-9-14 73 15</inkml:trace>
  <inkml:trace contextRef="#ctx0" brushRef="#br1" timeOffset="215458.9797">20645 4456 1 0,'0'0'61'0,"13"4"13"0,-13-4-2 15,14-3-62-15,-14 3-5 16,0 0-4-16,10-14 0 15,-10 14 1-15,0 0-2 16,0-16 3-16,0 16 0 16,0 0 1-16,-11-15-1 15,11 15 1-15,-13-8 1 16,13 8 0-16,-16-9 0 16,16 9 1-16,-16-6-1 15,16 6-1-15,-17-4 0 16,17 4 0-16,-18 0-2 15,18 0-1-15,-14 4 1 0,14-4-2 16,-13 6 1-16,13-6 0 16,0 0 0-16,-10 16-1 15,10-16 0-15,-3 13 0 16,3-13-1-16,0 0 1 16,4 20 1-16,-4-20-1 15,7 13-1-15,-7-13 2 16,13 17-1-16,-13-17 0 15,22 15-2-15,-9-5 1 16,3-3 0-16,4 3 0 16,2-4-1-16,2 4 1 15,-1-3 1-15,2 2 0 16,-2 0 0-16,3 1 1 0,-1 1 0 16,-7 1-2-16,0 4 2 15,-5-5 0-15,-13-11 0 16,20 22 1-16,-20-22 5 15,7 20-6-15,-7-20 2 16,-13 13 1-16,13-13 1 16,-29 4 0-16,6-2 1 15,-6-2-3-15,-4-3-4 16,-6 1 3-16,0 0 1 16,2-1-3-16,1 0-2 15,7-2 0-15,4 0-4 16,8-1 0-16,17 6-1 0,-7-17 3 15,12 4-5-15,8 2-4 16,2-2-8-16,4 6-22 16,-6-4-36-16,2 6-1 15,-15 5 27-15</inkml:trace>
  <inkml:trace contextRef="#ctx0" brushRef="#br1" timeOffset="216475.1212">20617 4180 1 0,'0'0'24'0,"-11"-13"42"15,11 13 1-15,-6-17-46 16,6 17-5-16,-7-16-2 16,7 16 1-16,0 0 0 15,-18-16 3-15,18 16-3 0,0 0 1 16,-17-9-2 0,17 9-3-16,0 0-1 15,0 0-3-15,-10-13 1 0,10 13-3 16,0 0 0-16,0 0 0 15,0 0-1-15,0 0-1 16,0 0-2-16,0 0 2 16,0 0-1-16,0 0 0 15,0 0 1-15,0 0-2 16,0 0-1-16,0 0 1 16,0 0 0-16,0 0-3 15,0 0 0-15,0 0 1 16,0 0 0-16,0 0 1 0,0 0 1 15,0 0-2 1,6 18 0-16,-3-5 2 0,4 5-1 16,-1-2-1-16,1 10 0 15,-1 2 0-15,1 8-2 16,2 3 2-16,1 2 0 16,0 3-2-16,0 2 0 15,1 4 2-15,4-6-1 16,-2-4 0-16,0-2 6 15,-2-5-6-15,1-1 8 16,-3-2-4-16,-1-3 4 16,-2-5-6-16,-2 0 6 15,1-5-3-15,-3-3-4 16,1 2 3-16,-3-16-3 16,3 16 2-16,-3-16 0 0,0 0-1 15,0 0 2-15,0 0-2 16,0 0 0-16,0 0-1 15,13 4-3-15,-13-4-3 16,0 0-7-16,0 0-9 16,15 3-34-16,-15-3-29 15,7-14-4-15,-9-5-5 16</inkml:trace>
  <inkml:trace contextRef="#ctx0" brushRef="#br1" timeOffset="217342.1107">21467 3995 47 0,'0'0'90'0,"0"0"-2"16,0 0-6-16,0 0-62 15,0 0-14-15,0 0-1 16,0 0 7-16,0 0-10 15,0 0-2-15,0 0 1 16,2 16 1-16,-10 1-1 16,0 5 0-16,-5 7 0 15,-5 4-2-15,-3 9 1 0,-4 6 0 16,-4 9-2 0,-2 5 3-16,-5 3-3 15,1 7 6-15,-3 3-2 16,2 2-2-16,2-3 3 0,1-5-4 15,1-4 5-15,4-6-5 16,2-9 7-16,3-2-10 16,3-8 4-16,3-5 2 15,1-3-2-15,3-6 1 16,3-5 0-16,0-3 1 16,4-2-1-16,6-16-1 0,-12 20 3 15,12-20-1-15,0 0 0 16,-7 13 1-16,7-13-3 15,0 0 0 1,0 0-5-16,0 0-5 16,0 0-16-16,0 0-24 0,0 0-39 15,0 0-4-15,6-13-2 16</inkml:trace>
  <inkml:trace contextRef="#ctx0" brushRef="#br1" timeOffset="219744.0838">21271 4746 11 0,'-10'14'80'0,"10"-14"-1"16,0 0-5-16,0 0-54 16,0 0-12-16,0 0-4 15,0 0-2-15,19-1-3 16,-19 1 0-16,23-3 0 15,-10 1 1-15,1-2 1 16,3-5 1-16,4-4-1 16,0-3 2-16,-1-4-1 15,2-3 1-15,-2-4-2 0,0-5 4 16,-1-1-5 0,-3-2 4-16,-3-2 2 0,-1-4-1 15,-5-1-2-15,-1 3-1 16,-2 5 0-16,-3 2 0 15,-2 2 0-15,-1 5 0 16,0 8-2-16,2 17 4 16,-9-15-2-16,9 15 0 15,0 0 1-15,-13-7-1 16,13 7-1-16,0 0 0 16,-14 7-1-16,14-7-3 15,0 0 2-15,-13 13-1 16,13-13-1-16,-6 16 1 0,4 0 0 15,2-1 1-15,0 6 1 16,3 4-1-16,0 4 0 16,1 4 1-16,1 6-2 15,2 1 7-15,0 2-6 16,0 3 0-16,2-1 2 16,-2 1-2-16,0-6 4 15,-1-4-2-15,1-6 5 16,-2-8-9-16,-2-6 9 15,-3-15-3-15,3 14-1 16,-3-14 1-16,0 0-2 16,0 0-1-16,0 0-1 15,0 0-2-15,0 0-2 0,0-14-3 16,0 14 1-16,0 0-2 16,8-18 1-16,-8 18 1 15,20-18-1 1,-20 18 3-16,29-26 3 0,-10 10 4 15,0-2-4-15,2 1 4 16,-2 1-4-16,1 0 5 16,-5 5-3-16,1-2 3 15,-16 13-5-15,20-12 3 16,-20 12-1-16,0 0 1 16,13-5 2-16,-13 5 0 15,0 0 0-15,0 0 3 0,0 0 0 16,-16 11 0-16,16-11 0 15,-16 4 0-15,16-4-2 16,-20 5-2 0,20-5 0-16,-26 10 2 0,12-4 1 15,-2 2-1-15,1 1 1 16,2 3-2-16,13-12 0 16,-21 23-3-16,21-23 4 15,-13 21-8-15,13-21 3 16,-2 22-5-16,2-22 5 15,3 16-3-15,-3-16 6 16,0 0-2-16,16 14-1 16,-16-14 0-16,19 10 0 0,-6-8 2 15,0-1-3 1,3 1 1-16,1 1-2 16,2-2 1-16,1-1 1 15,0-1 0-15,2-1 1 0,-1-1-1 16,2-1 1-16,-2-2 0 15,-3-3 1-15,0-1-2 16,-1-1-3-16,-1-4 6 16,-3 2-4-16,-2-1 2 15,-2 0 0-15,-5-1 1 16,2 2-2-16,-6 13 5 16,-1-19-1-16,1 19-2 0,0 0 2 15,-15-10-1-15,15 10-2 16,-14 0 2-1,14 0-1-15,-18 9 3 0,18-9-1 16,-21 14 0-16,21-14 0 16,-19 26-3-16,9-10 2 15,3 3-3-15,1-3 2 16,0 0-9-16,5-2 2 16,1-14-5-16,4 22 4 15,-4-22-1-15,13 8 2 16,-13-8 1-16,17-2 1 15,-17 2 2-15,24-19 3 16,-12 4 7-16,-1-2-7 16,0-2 3-16,-4 0-2 15,1-1 4-15,-1 4-3 16,-3 2 3-16,-4 14-5 16,-1-16-3-16,1 16 5 0,0 0-2 15,0 0-1-15,0 0-2 16,0 0 2-16,0 0-1 15,-5 22 0-15,8-6-1 16,2 2 0-16,-1 7 0 16,2 5 3-16,1 8-2 15,2 5 0-15,-1 6-4 16,4 2 3-16,-4 2 0 0,0 6 2 16,-3 3-2-1,0-1-1-15,-2-2 2 16,-5-1-1-16,-2-5 4 15,-3-7-1-15,-2-7 2 0,-1-11-1 16,-5-10 1-16,1-6-2 16,-3-12 1-16,-2-12 0 15,0-6-4-15,-4-8 2 16,0-5 0-16,-3-5 1 16,3 2 0-16,0-4 3 15,3 5-2-15,5 4 2 16,5 7 0-16,4 1-1 15,9 6-2-15,7-1-1 16,9 1 1-16,10-1-5 16,6-2-4-16,9 1-7 15,2-7-11-15,11 2-27 16,-7-7-31-16,7 6-1 0,-13-3 16 16</inkml:trace>
  <inkml:trace contextRef="#ctx0" brushRef="#br1" timeOffset="220693.4107">22062 3969 11 0,'15'2'88'0,"-15"-2"-3"16,0 0 2-16,-1 18-53 16,1-18-24-16,0 0-7 15,7 13 0-15,-7-13-1 0,16 8-1 16,-16-8 3-16,26 3 1 16,-7-2 3-1,2 3-3-15,4 2 2 0,1 10-2 16,3 0-2-16,3 1-1 15,-1 6-2-15,2 5 2 16,1 6-1-16,0 5 0 16,-2 9-2-16,0 4 3 15,-5 6-4-15,-4 6 7 16,-4 4-4-16,-6 2-3 16,-7 2 3-16,-9-2-2 0,-6-3 3 15,-7-8-5 1,-2-3 3-16,-5-10-17 15,-1 1-10-15,-3-17-45 16,5 4-14-16,-2-13-4 0,8-5 14 16</inkml:trace>
  <inkml:trace contextRef="#ctx0" brushRef="#br1" timeOffset="224095.7204">19506 5610 3 0,'0'0'85'0,"0"0"-2"16,0 0-6-16,15-6-66 15,-15 6-6-15,0 0-4 16,0 0-3-16,0 0-1 16,0 0 1-16,0 0-1 15,0 0 3-15,0 0 5 16,0 0 0-16,0 0-2 15,8 13 1-15,-8-13-1 16,15 0-1-16,-15 0 0 16,17-4-1-16,-17 4 1 0,15-8 0 15,-15 8 1-15,8-14 2 16,-8 14-5-16,-3-16 4 16,3 16-4-16,0 0 3 15,-18-16-3-15,18 16 3 16,-18-8-5-16,18 8 3 15,-17-2 0-15,17 2 0 16,-16 0 1-16,16 0 1 16,-16 2-1-16,16-2-1 15,-16 5 4-15,16-5-3 16,-18 9 4-16,18-9-4 16,-19 13 2-16,19-13-3 15,-18 16-1-15,18-16 1 16,-11 20 0-16,11-20 0 0,-9 26 0 15,5-7 2-15,1 0 0 16,0 2-1-16,2 4 5 16,-2 2-5-1,3 1 0-15,0-1-1 0,4 0-1 16,2-1 0-16,5 0-1 16,2-1 1-16,3-6 1 15,5-3-2-15,3-2 2 16,5-5-1-16,3-2 3 15,1-6-2-15,3-2-2 16,-1-9-3-16,5 3-12 16,-4-11-14-16,6 2-57 0,-5-15-1 15,8-4-6-15,-2-11 56 16</inkml:trace>
  <inkml:trace contextRef="#ctx0" brushRef="#br1" timeOffset="229532.2033">20459 5369 16 0,'0'0'71'16,"0"0"-18"-16,1-13-15 15,-1 13-11-15,0 0-7 16,0 0-4-16,-7-16-6 16,7 16-4-16,0 0-2 15,0 0-2-15,0 0-1 16,-16 0 0-16,16 0 1 15,0 0 0-15,-17 10 2 0,17-10 0 16,-15 7 2 0,15-7 0-16,-17 16-1 15,17-16 0-15,-19 23 0 16,9-5-1-16,0 0-2 0,3 7 5 16,-1 4-4-1,3 2-1-15,-1 6 2 0,3 0-2 16,0 1 0-16,5 3 0 15,-1 1-1-15,5-3-2 16,4-1 1-16,3-1 0 16,6-4-2-16,1-2 2 15,3-2-1-15,0-6 1 16,3-3-1-16,-3-3-8 16,0-2-11-16,-4-11-29 15,4 2-35-15,-7-12-5 16,6-7 13-16</inkml:trace>
  <inkml:trace contextRef="#ctx0" brushRef="#br1" timeOffset="234323.0428">21011 5564 1 0,'0'0'29'0,"17"1"41"0,-17-1-2 16,0 0-49-16,19-16-15 15,-19 16-3-15,20-10-3 16,-20 10 0-16,18-11 1 16,-18 11 5-16,0 0 0 15,16-15 6-15,-16 15 2 16,0 0 2-16,-5-14-2 15,5 14-1-15,-13-9-2 0,13 9-4 16,-18-9 1-16,18 9-5 16,-24-7 0-1,11 4-2-15,-1 2 1 0,1 1-2 16,-1 4 2-16,14-4 3 16,-25 10 1-16,25-10-1 15,-19 18-1-15,19-18 1 16,-11 20 0-16,11-20-2 15,-3 20 1-15,3-20-5 16,6 20 1-16,-6-20-2 16,10 20 4-16,-10-20-1 15,17 19 1-15,-4-12 2 16,0 1-1-16,2-1 2 16,3-1-2-16,2 2 3 15,2 1-2-15,0 0-2 16,4 1 0-16,-2 1-1 15,4-1 1-15,-4 2-1 0,1-1 0 16,-5 2-1-16,0-3 1 16,-4 3 0-16,-3-4-1 15,-13-9 3-15,12 20-2 16,-12-20 3-16,-3 18 0 16,3-18 1-16,-23 14 0 15,7-10 0-15,-6 1 1 16,2-1-2-16,-5 0 1 15,-1-2 1-15,2-5 0 16,2-1-1-16,1-4 1 16,2 1-1-16,0 0 0 15,3-2 0-15,0-2 0 0,3 5-2 16,13 6-1-16,-21-12 1 16,21 12-3-16,-13-2 2 15,13 2-2-15,0 0 1 16,0 0-3-16,0 0-4 15,0 0-11-15,0 0-19 16,0 0-45-16,0 0-3 16,8-15-1-16,-8 15 79 15</inkml:trace>
  <inkml:trace contextRef="#ctx0" brushRef="#br1" timeOffset="235220.3069">21111 5307 15 0,'0'0'77'0,"0"0"-1"16,0 0-37-16,0 0-21 15,0 0-5-15,0 0 0 0,0 0 0 16,0 0-4-16,0 0 0 15,0 0 0-15,0 0 1 16,-16-6-1-16,16 6-2 16,0 0-1-16,0 0-2 15,0 0 0-15,0 0-1 16,0 0-1-16,0 0 1 16,0 0 0-16,0 0 0 15,0 0 1-15,-13-6-1 16,13 6 0-16,0 0 0 15,0 0 1-15,0 0-1 16,0 0-1-16,-13 9-1 0,13-9-1 16,0 0 1-16,0 0-1 15,0 0 0 1,0 0-2-16,-2 16 0 16,2-16 4-16,2 20-4 0,-1-4 2 15,-1 6-2-15,0 5 4 16,0 5-2-16,-1 1 2 15,-1 4 0-15,0 4-3 16,0-1 3-16,-1-1-1 16,2-3 0-16,-2 0-3 15,3-4 3-15,0 0-1 16,3-6-1-16,-2-6 0 0,2-3 1 16,-1-2 0-16,0-1 1 15,-2-14-1-15,5 16 0 16,-5-16 1-1,0 0 0-15,1 13-1 16,-1-13-4-16,0 0-5 0,0 0-13 16,0 0-31-16,0 0-35 15,0 0-4-15,0 0-4 16</inkml:trace>
  <inkml:trace contextRef="#ctx0" brushRef="#br1" timeOffset="236733.6337">21577 5357 28 0,'0'0'87'0,"0"0"-3"0,0 0-1 16,-2-13-65-1,2 13-9-15,0 0-4 0,0 0 0 16,0 0-3 0,0 0-1-16,0 0-2 0,3 21-1 15,-1-7 0-15,-1 6 1 16,1 6 1-16,0 4 1 15,0 2 1-15,2 3-2 16,2 1 2-16,0 1-1 16,2-1 3-16,4 2-1 15,-2-5-2-15,3-1-1 16,0-3-1-16,1-8 1 16,-1 0 1-16,2-3 1 0,-15-18 0 15,21 21 0 1,-21-21-1-16,22 2 3 15,-9-2-4-15,2-2-1 16,0-4-3-16,1-7-5 0,2 3-3 16,-3-5-6-16,3 4-9 15,-5-7-22-15,3 4-32 16,-11-5-2-16,3 5 27 16</inkml:trace>
  <inkml:trace contextRef="#ctx0" brushRef="#br1" timeOffset="237033.7302">21610 5587 12 0,'-23'3'90'0,"10"1"-2"15,0-5 0-15,13 1-62 16,0 0-14-16,0 0-4 15,-2-13-1-15,2 13-3 16,0 0-3-16,13-2-1 16,-13 2 0-16,18-1 0 15,-2 1-3-15,2-5 0 16,4 4-7-16,1-3-2 16,5 1-9-16,-1-6-15 15,6 9-37-15,-4-9-11 16,3 5 0-16,-5-5 75 15</inkml:trace>
  <inkml:trace contextRef="#ctx0" brushRef="#br1" timeOffset="239034.8924">22131 5732 13 0,'0'0'82'0,"0"0"-2"16,0 0-4-16,-15 3-59 16,15-3-15-16,0 0-1 15,0 0-1-15,-2-20 2 16,2 20 2-16,-6-16 2 15,6 16 2-15,-13-18-1 16,13 18 2-16,-13-19 0 16,13 19-2-16,-9-18-1 15,9 18-2-15,0-17-2 16,0 17-1-16,12-13-1 16,-12 13-3-16,18-7 2 15,-18 7-2-15,22 4-1 0,-22-4 1 16,20 16 2-16,-20-16-1 15,15 26 0-15,-8-7 2 16,-1 0-1-16,-1 2 2 16,3 1-1-16,-3 0 0 15,3-1-1-15,-1-2 1 16,2-3 1-16,-1-2-1 16,-8-14 2-16,19 16-1 15,-19-16 0-15,20 6 0 16,-20-6 0-16,20-3 1 15,-20 3-1-15,23-4-1 16,-23 4 2-16,21-13-2 16,-21 13 1-16,17-23 0 0,-10 7 0 15,-1 0 0-15,-3-7 0 16,0 1 1-16,-3-1 0 16,-2-1 1-16,-1 3-1 15,0 1 2-15,1 4-1 16,-4 3 0-16,6 13-1 15,-10-13 0-15,10 13-3 16,0 0 1-16,0 0-1 16,0 0-3-16,-15 7-1 15,15-7 2-15,-1 13-1 16,1-13 1-16,4 24 2 16,0-6-2-16,2 4 2 15,1 4 2-15,2 1 0 0,1 8 0 16,2 4-1-16,4 6 0 15,2 1-2-15,0 6 1 16,-1 1 0 0,0 2-4-16,1 6 3 0,-5-5 2 15,-2-3 0-15,-5-4 0 16,-5-4 0-16,-3-6 2 16,-6-7-1-16,-3-8 4 15,-5-6-2-15,-3-8-2 16,-3-6-2-16,-2-10 2 15,-3-5-1-15,-2-7-2 16,1-5 4-16,7-6-3 0,0-4 0 16,6-1-1-16,7-5 4 15,7 0-2 1,8 0 4-16,9-2-1 16,7 0-3-16,7-4 1 0,8-1 3 15,2-1-2-15,4 4-1 16,-3 0 0-16,3 1-1 15,-5 2 1-15,-3 4 0 16,-9 4 2-16,-4 3-4 16,-5 3 3-16,-5 6-1 15,-5 2 2-15,-8 18 0 16,6-18-2-16,-6 18 0 16,0 0-3-16,0 0 3 0,-14-9-3 15,14 9 1-15,-15 3 0 16,15-3 0-1,-17 9 1-15,17-9 1 16,-22 17 1-16,22-17 0 0,-16 27-1 16,9-12-1-16,3 4-1 15,1-5 0-15,3-14 0 16,4 23-1-16,-4-23 0 16,12 16 1-16,-12-16 1 15,16 4 1-15,-16-4-1 16,21-6 0-16,-21 6 1 15,20-11 0-15,-20 11-1 16,18-22 0-16,-18 22 1 16,13-23 0-16,-13 23 0 15,7-19 0-15,-7 19 0 16,0 0-1-16,0 0 1 0,0 0-2 16,0 0-1-16,0 0-1 15,13 3 0-15,-13-3 0 16,13 13 1-16,-13-13 0 15,22 19-1-15,-22-19 3 16,27 17 0-16,-10-12 2 16,1-2 0-16,-3-2 2 15,1-4-2-15,-16 3 2 16,22-11 0-16,-22 11-1 16,14-21 1-16,-14 21-2 15,2-17 1-15,-2 17-1 16,0 0-2-16,0 0 1 15,0 0 0-15,0 0-2 0,0 0-1 16,0 0 0-16,0 0-3 16,0 0 3-16,6 17 0 15,-6-17 0-15,20 15 0 16,-7-9 2-16,3 1-2 16,2-3 0-16,0-1 0 15,-2-4-3-15,0-2 3 16,-4-2 0-16,1-2 1 15,-13 7-2-15,19-20 4 16,-19 20 2-16,10-20 2 16,-10 20 0-16,5-18-2 15,-5 18 1-15,0 0-4 0,0 0 2 16,0 0-5-16,0 0-1 16,0 0-2-16,-6 13-1 15,6 2 0-15,0 4 1 16,3 2 1-16,-2 7 0 15,5 8 4-15,0 7 0 16,2 9 1-16,3 3 0 16,0 4-4-16,1 4-3 15,-1 5 1-15,-4 0-3 16,-1-3 3-16,-3-4-1 16,-3-7 3-16,-6-7 4 15,-4-8 5-15,-7-11 2 16,-3-9 3-16,-1-9 2 0,-6-11-2 15,-2-9-1-15,-4-12-1 16,0-5-1-16,-2-12-7 16,9-5 1-16,2-6-4 15,6-2 1-15,10 0-3 16,6 2 0-16,12 5-4 16,6 0-6-16,15 12-5 15,-3-6-12-15,14 10-22 16,-4-3-27-16,11 3-1 15,-6-2 45-15</inkml:trace>
  <inkml:trace contextRef="#ctx0" brushRef="#br1" timeOffset="239367.3483">22644 5429 37 0,'-23'8'93'0,"23"-8"0"15,0 0-3-15,0 0-63 0,-5-13-19 16,5 13-4-16,14-8-2 15,-14 8-2 1,25-10-4-16,-8 5-5 16,7-1-3-16,1 2-2 0,7 4-4 15,-3 0-7-15,7 7-25 16,-8-2-33-16,9 10 1 16,-6-2 26-16</inkml:trace>
  <inkml:trace contextRef="#ctx0" brushRef="#br1" timeOffset="239834.8846">23408 5344 61 0,'11'13'94'16,"-11"-13"-7"-16,0 0-3 0,0 0-79 15,13-5-3 1,-13 5-3-16,0 0 2 15,0 0-1-15,0 0 0 16,16 1 1-16,-16-1-1 0,16 9 3 16,-2-1-1-16,1 4 1 15,1 2 1-15,7 5 0 16,0 4-2-16,6 2 2 16,0 6-2-16,2 1 2 15,-3 6-4-15,1-2 3 16,-2 6-3-16,-8-2 1 15,-6 8-2-15,-9 5-7 16,-11 2-22-16,-5 14-56 16,-19-1-4-16,-8 4-2 15,-18-9 34-15</inkml:trace>
  <inkml:trace contextRef="#ctx0" brushRef="#br1" timeOffset="249339.9331">19407 6455 1 0,'0'0'38'16,"0"0"30"-16,0 0-29 15,0 0-14-15,0 0-4 16,0 0-6-16,-13-4-2 16,13 4-4-16,0 0-1 0,0 0-2 15,0 0 0-15,0 0-2 16,0 0-1-16,0 0 1 16,0 0 1-16,0 0 2 15,0 0-1 1,0 0 1-16,0 0 0 0,0 0-3 15,0 0 4-15,0 0-3 16,0 0-1-16,0 0-1 16,0 0 1-16,0 0-1 15,0 0 1-15,0 0-1 16,0 0-3-16,0 0 2 16,0 0-1-16,0 0 0 15,0 0-1-15,0 0 1 0,0 0-1 16,0 0 1-16,0 0-1 15,0 0 2 1,0 0-1-16,0 0 0 0,0 0 0 16,0 0 0-16,0 0 0 15,0 0-1-15,0 0 0 16,0 0 0-16,0 0-1 16,0 0 1-16,0 0 1 15,0 0-1-15,0 0 1 16,0 0 0-16,0 0 1 15,0 0-1-15,0 0 1 16,0 0-2-16,0 0 1 0,0 0 1 16,0 0-2-16,0 0-1 15,0 0 0 1,0 0 0-16,0 0 0 16,0 0-1-16,0 0 2 0,0 0-2 15,-6 14-1-15,6-14 3 16,3 26 0-16,-2-10-1 15,1 4 0-15,1 5 0 16,0 1-1-16,-1 3 1 16,3 4 0-16,0 6 0 15,1 3 0-15,0 4 1 16,0 2 0-16,0-1 0 16,-2 2-1-16,2-3 1 0,-5-7 0 15,1-5 0 1,-1-10 0-16,-1-2-2 15,-3-8-1-15,3-14-1 16,-4 16 1-16,4-16-1 0,0 0 1 16,0 0-1-16,-18-20 0 15,11 4 2-15,0-7 1 16,-2-6 4-16,1-8-2 16,-2-5 0-16,1-4 1 15,0-1 1-15,1 0 0 16,2-1-1-16,0 2 0 15,2 3-1-15,2 2 2 16,4 5-2-16,-1 6 0 16,4 0 0-16,0 4 2 15,4 1 0-15,1 8-1 16,2-2 0-16,5 5-7 0,0 1 3 16,3 5-2-16,-1 3 6 15,0 5-4-15,1 0 1 16,0 5-1-16,-4 8 1 15,-3 6 5-15,-6 4-1 16,-1 2 1-16,-3 4-6 16,0-2 2-16,-6 2-2 15,-1-5 4-15,-2-1-1 16,-4-2 0-16,1-5 0 16,-1-2 1-16,-3-2-1 15,-3-4 2-15,0-1-1 16,1-1 0-16,0-3 2 15,1-2-2-15,14-1-1 0,-23-2 0 16,23 2 2-16,-13-9-2 16,13 9 1-16,0 0-1 15,0 0-2-15,1-13 2 16,-1 13 0-16,0 0 0 16,14-1-2-16,-14 1 1 15,18 2-1-15,-5 6 1 16,0-3-1-16,6 5 1 15,4 3-1-15,4 3 1 16,5 0 0-16,4 4 0 16,3 1-1-16,1-3 1 15,1 4 2-15,-4-2-3 16,-2-2 2-16,-5-3-1 0,-4 1 0 16,-4-3 1-16,-5-3 1 15,-17-10-1-15,22 13-3 16,-22-13 3-16,0 0 1 15,15 9-2-15,-15-9-3 16,0 0-6-16,0 0-14 16,0 0-36-16,3-14-29 15,-3 14-3-15,0-29 3 16</inkml:trace>
  <inkml:trace contextRef="#ctx0" brushRef="#br1" timeOffset="256348.0139">20747 6224 1 0,'0'0'66'0,"0"0"12"16,0 0-33 0,0 0-29-16,2-14-6 0,-2 14-3 15,0 0-2-15,-16-7-3 16,16 7-4-16,-15 1 2 15,15-1 1-15,-18 10 0 16,5-1 4-16,-2 3 0 16,1-1 2-16,-2 4 1 15,-3 3 3-15,5 5 1 16,-2 0 1-16,0 5-2 16,3-1 0-16,0 2-5 0,1 3 1 15,1 3-3 1,4 2 1-16,-2 2-5 15,0 6 0-15,2 4 0 16,3 4 0-16,2 2 0 0,5 3-1 16,6-3 3-16,1-4-3 15,6-1 3-15,3-12-2 16,4-1 0-16,1-10-1 16,1-5 1-16,-2-5 0 15,0-6 0-15,-3 0-1 16,0-6-1-16,-4 1 2 15,-1-3-4-15,-2-2-1 16,-13-1-9-16,20 5-3 0,-20-5-21 16,0 0-44-1,0 0 0-15,0 0-3 16,0 0 80-16</inkml:trace>
  <inkml:trace contextRef="#ctx0" brushRef="#br1" timeOffset="263293.774">21187 6520 13 0,'13'6'71'15,"-13"-6"-4"-15,0 0-32 16,16 0-32-16,-16 0-4 15,14 1-3-15,-14-1 1 16,0 0 2-16,0 0 1 16,15-2 4-16,-15 2 4 15,0 0 1-15,0 0 1 16,0 0 2-16,0 0 1 0,-17-11-3 16,17 11-2-16,-22-2-1 15,8-1-2-15,-1 1-2 16,-1 2 0-16,-1 0-1 15,-2 2-2-15,3 1 1 16,0 1 0-16,1 0 0 16,2 3 0-16,13-7 0 15,-22 16 0-15,22-16-1 16,-10 19 1-16,10-19-3 16,-2 17 1-16,2-17 1 15,8 19 1-15,-8-19-1 16,17 17 1-16,-17-17 0 0,22 18-1 15,-9-14 3-15,4 5-2 16,4-3 1-16,5-2-2 16,2 0 1-16,2 1 0 15,2 0 0-15,1 1-1 16,-1 1 0-16,-3-1 0 16,-5 3 0-16,-4-1-2 15,-5 2-1-15,-4 3-1 16,-11-13-2-16,12 25 0 15,-12-12-1-15,-1 4 3 16,-7-1-1-16,-3 0 3 16,-4 1 1-16,-5-2 1 15,-6 1 4-15,-4-5 0 0,-5 2 1 16,-2-6-1-16,1 1 2 16,1-8-2-16,2-5 0 15,4-5 0 1,6-4 0-16,4-4-1 0,6-5 1 15,3 0 1-15,6-4-3 16,-1 4 1-16,4 3 2 16,2-1 0-16,2 7-1 15,2 1 0-15,-5 13 0 16,14-13-6-16,-14 13-1 16,17-1-4-16,-17 1-8 15,18 10-12-15,-18-10-10 0,14 18-45 16,-14-18-2-1,4 26 14-15,-4-26 70 0</inkml:trace>
  <inkml:trace contextRef="#ctx0" brushRef="#br1" timeOffset="263838.892">21124 6331 51 0,'0'0'94'0,"0"0"-2"16,0 0-8-16,0 0-80 15,0 0-3-15,0 0-6 0,0 0 2 16,-6 15-5-16,6-15 6 15,0 0-4-15,0 0 7 16,0 0 2-16,4 17 3 16,-4-17 7-16,0 13-6 15,0-13 6-15,-4 27-7 16,2-6 4-16,0 2-6 16,-1 4 4-16,3 2-7 15,-2 4 0-15,2 2-2 16,3 4 0-16,0 3 1 15,3-1 0-15,2 6-2 16,3 0 0-16,0 2 1 0,1 2-2 16,1-4 3-16,-2-2-1 15,-1-6 1-15,0-1-1 16,-4-7 8-16,-3-11-6 16,3 1-1-16,-3-7 1 15,-3-14 5-15,1 17-6 16,-1-17 5-16,0 0-3 15,0 0-3-15,0 0-5 16,0 0-2-16,0 0-23 16,0 0-57-16,0 0 0 15,-1-20-5-15,1 20 24 16</inkml:trace>
  <inkml:trace contextRef="#ctx0" brushRef="#br1" timeOffset="265077.7097">21634 6232 1 0,'0'0'67'16,"0"0"13"-16,0 0 1 0,0 0-57 15,0 0-13-15,0 0-5 16,0 0-3-1,0 0-2-15,0 0-2 16,15 4-2-16,-15-4 3 16,0 0-1-16,22 7 1 0,-22-7 1 15,21 12 0-15,-8-4 2 16,4-2 0-16,1 7 1 16,1 0 1-16,2 4 3 15,1 4-2-15,2 3 3 16,1 2-7-16,-2 6 4 15,0 5-4-15,-3 0 3 16,-4 3-4-16,-4 5 0 16,-5 2-2-16,-4 5 1 0,-5 0 3 15,-3 0-1 1,-6 1 0-16,-3-1 1 16,0 0-1-16,-4-7 1 15,4 0 0-15,-2-8-2 0,-1-5 4 16,1-5-10-16,3-6 2 15,1-4-12-15,-1-7-19 16,13-10-48-16,-21 15 0 16,21-15-5-16,-23 7 47 15</inkml:trace>
  <inkml:trace contextRef="#ctx0" brushRef="#br1" timeOffset="268666.9817">19720 7435 29 0,'0'0'73'0,"0"0"1"15,-3-14-41-15,3 14-13 16,0 0-7-16,-7-13-2 16,7 13-5-16,0 0-2 15,0 0-1-15,0 0-1 16,0 0 0-16,0 0-1 15,0 0 1-15,0 0-1 16,0 0 0-16,0 0-1 0,0 0 0 16,0 0 1-16,-6 17 0 15,6-17 1-15,4 13-1 16,-4-13 0 0,5 24 1-16,-4-3 1 15,2 0-1-15,0 7 0 0,1 3 0 16,0 11-1-16,1 6 2 15,-1 7-2-15,2 2 1 16,-2 1 1-16,2 6 0 16,0-1 1-16,-2 1-1 15,-1-8 2-15,1-3-2 16,-1-5 4-16,0-8-4 16,0-1 1-16,0-11-1 0,0-5-1 15,-2-3 1 1,2-7-2-16,-3-13 1 15,4 16-4-15,-4-16 3 16,0 0-3-16,0 0-1 0,0 0-3 16,0 0-4-16,-5-20-3 15,-4 4-4-15,2-2 1 16,-5-8-3-16,1 2 3 16,-2-8 2-16,0-5 3 15,-3-5 10-15,0-1-2 16,0-9 13-16,-1-5-6 15,-2-2 3-15,0-3 2 16,-1 0 1-16,-2 1 1 16,5 4-6-16,-2 3 8 15,5 10-8-15,-1 5 7 16,7 8 0-16,1 5-3 16,7 6-1-16,3 4-1 0,4 3-3 15,7-3 1-15,3 3-3 16,8-1 0-16,5 3-1 15,5 2 2-15,-2 2-1 16,5 4 0-16,-4 6 1 16,-3 5-2-16,-3 4 2 15,-3 8-1-15,-6 2-1 16,-5 4-1-16,-1 0 1 16,-3 0-2-16,-3-2 2 15,-2-4-2-15,-4 1 1 16,-2-7 1-16,-4 0 0 15,5-14 2-15,-21 21-3 0,6-13 4 16,-5 1-3-16,-3 0 3 16,-1-2-2-16,0-1-2 15,4-2 3-15,3-3-3 16,1-2-1-16,16 1-3 16,-19-3-2-16,19 3-10 15,0 0-8-15,10-13-19 16,-5 0-45-16,8 14-1 15,-13-1 1-15,26 5 63 16</inkml:trace>
  <inkml:trace contextRef="#ctx0" brushRef="#br1" timeOffset="269563.0404">19561 8383 20 0,'-14'6'85'0,"14"-6"-2"0,-16 6-3 16,16-6-67-16,-13-3-3 15,13 3-3 1,0 0-3-16,0 0 0 16,0 0-1-16,0 0 1 0,0 0 0 15,0 0 0-15,0 0 0 16,13-10 0-16,3 5 1 16,4-1 0-16,2-1 0 15,5 1 0-15,2-1-1 16,3 3 0-16,1 0-2 15,0 1 1-15,-1 0 0 16,-2 1-1-16,2 2-1 16,-2 2 0-16,0 2 0 15,-2-2 0-15,-1-1 1 16,-1 3-2-16,-4-1 1 16,-4-1-1-16,-3 1 0 15,-2-2-2-15,-13-1-4 0,14 0-7 16,-14 0-12-16,0 0-31 15,0 0-34-15,-20 6-1 16,6-2 1-16</inkml:trace>
  <inkml:trace contextRef="#ctx0" brushRef="#br1" timeOffset="273871.2489">20935 7499 3 0,'0'0'78'15,"-10"-18"-4"-15,10 18-5 16,-5-23-58-16,5 23-10 15,-3-14-2-15,3 14 1 16,0 0-2-16,0 0 1 16,-13-9 5-16,13 9 4 15,-13 10 3-15,13-10 0 0,-13 16-1 16,13-16-2 0,-14 25 2-16,5-10-2 0,1 6-2 15,-1 3 1 1,2 4 0-16,-3 5-3 0,1 4-1 15,-1 4 0-15,4 5-1 16,0 6 0-16,2 1-1 16,1 1 1-16,5 0-1 15,1-2 2-15,4 0 0 16,4-6-1-16,4-4 1 16,1-7-1-16,2-6 2 15,0-8-1-15,2-5 0 0,-1-4 0 16,1-6-1-16,-4-2 2 15,-2-3-3-15,-1-2 2 16,0-1-3 0,-13 2-2-16,17-1-5 0,-17 1-7 15,0 0-10-15,0 0-25 16,0 0-36-16,0 0-4 16,0 0-2-16,0 0 77 15</inkml:trace>
  <inkml:trace contextRef="#ctx0" brushRef="#br1" timeOffset="274915.4148">21594 7621 17 0,'0'0'81'16,"19"0"-4"-1,-19 0-3-15,13-9-67 16,-13 9-4-16,4-14-2 0,-4 14-3 16,-7-17 3-16,7 17-2 15,-14-19 3-15,14 19 1 16,-22-13 6-16,22 13-2 15,-23-7 2-15,10 7 0 16,0 1-3-16,-2 2 2 16,1 0-2-16,0 4 1 15,-4-1-5-15,4 4 1 16,-2-1-1-16,1 1-1 16,15-10 0-16,-21 23-2 15,14-10-1-15,7-13 2 16,-9 26 1-16,9-26-1 15,4 23 1-15,-4-23-1 0,15 22 3 16,-15-22-1-16,21 20 2 16,-6-10-2-16,4-1-1 15,1 4 0-15,3-2-1 16,1 2 3-16,7 0-4 16,2 2 2-16,0-3-1 15,2 3-1-15,-4-4 2 16,-2 1 5-16,0 1-6 15,-7-1-4-15,-6-2 4 16,-16-10-4-16,17 20 3 16,-17-20-1-16,0 20 2 15,0-20-8-15,-13 17 9 16,13-17 0-16,-26 13 2 0,4-5 2 16,-2-6-3-16,-5 1 3 15,-3-3-3-15,0 0 0 16,-1-1 0-16,3-3 1 15,1-1-1-15,9-2-1 16,3-2 0-16,17 9 8 16,-19-17-7-16,19 17 0 15,0-16 0-15,0 16 6 16,0 0-11-16,11-13 2 16,-11 13-12-16,0 0-9 15,18 2-8-15,-18-2-10 0,0 0-46 16,0 0-8-16,0 0 9 15,0 0 72-15</inkml:trace>
  <inkml:trace contextRef="#ctx0" brushRef="#br1" timeOffset="275352.188">21467 7413 54 0,'0'0'91'16,"0"0"0"-16,-7-13-4 15,7 13-67-15,0 0-11 0,0 0-2 16,0 0-1-16,0 0-5 16,0 0 2-1,0 0-1-15,-2 18 0 0,2-18 0 16,-4 16 1-16,4-16 0 15,2 24-1-15,-1-11 1 16,2 3-3-16,3 1 2 16,1 2-1-16,0 1 1 15,2 6-2-15,1 5 1 16,0 5-2-16,0 4 2 16,2 3-1-16,-2 6-2 15,1 0 2-15,1 3-3 0,1-4 2 16,-2-2-1-1,2-4 3-15,-3-5-4 0,1-3 3 16,-3-8-1 0,2-5-6-16,-5-6-12 0,5 5-37 15,-10-20-30-15,16-6-6 16,-12-14-4-16</inkml:trace>
  <inkml:trace contextRef="#ctx0" brushRef="#br1" timeOffset="295424.4341">17447 8713 11 0,'0'0'80'0,"0"0"-2"15,0 0-3-15,0 0-54 16,0 0-9-16,0 0-2 0,0 0-1 16,-17 9-4-16,17-9-4 15,-17 14 2-15,7 2-2 16,-5 5 1 0,2 9-1-16,-6 6 1 0,1 3-2 15,-5 8 1-15,-2 5 2 16,-4 5-1-16,-3 2-1 15,1 1 0-15,-4 0 1 16,3-7-2-16,2-2 0 16,6-10-3-16,3-9-4 15,8-10-3-15,13-22 0 16,0 0-3-16,-4-13 1 16,11-15 0-16,3-11 0 15,2-5 5-15,-1-4 6 0,1-5 8 16,-1-1 1-1,-3-1 3-15,2 3-1 16,1 1 2-16,-2 6-1 0,3 2-1 16,-1 4-5-16,-1 5-3 15,2 10 2-15,-1 5-2 16,-11 19 2-16,13-13-2 16,-13 13 2-16,9 16 0 15,-5 1 1-15,-1 4 0 16,4 3-2-16,3 3 2 15,3 1-4-15,5 1 1 0,0-3-1 16,7 0 0-16,1-3-1 16,1-2 1-1,1-2-1-15,1 1-2 16,-2-2 2-16,-1-1-3 0,-3 0 0 16,-3-1-6-16,-4-1-7 15,0-1-9-15,-16-14-16 16,20 29-31-16,-20-29-6 15,0 17 0-15,0-17 52 16</inkml:trace>
  <inkml:trace contextRef="#ctx0" brushRef="#br1" timeOffset="296441.9403">17436 9192 24 0,'-35'-7'74'0,"3"6"2"0,-1-8-26 16,6 5-14-16,1-1-8 15,9 3-9 1,4-3-7-16,13 5-5 15,0 0-6-15,0 0-2 0,13-7-3 16,7 4 2-16,7-3-1 16,5 1 2-16,4-4 0 15,3 0 2-15,0-2 1 16,3-2 0-16,-2-2 0 16,-1 1 0-16,-4-2-1 15,-4-1-1-15,-6 2 0 16,-3-2 0-16,-4 3 1 15,-18 14 1-15,16-21 1 16,-16 21-1-16,0 0 0 16,-3-13 0-16,3 13 0 15,-13 3-1-15,13-3-3 0,-21 6 0 16,21-6 0-16,-28 14-1 16,12-1 0-16,1-1-1 15,3 4-1-15,0-3 0 16,7 1 2-16,0 1-1 15,8 1 1-15,4 1 1 16,4-3 1-16,4 4 4 16,1-4 0-16,3 0 1 15,1 2-1-15,3-1 0 16,-2-4 0-16,-1 1-3 16,0-1 1-16,-4-2-4 15,-2 1 2-15,-14-10-2 16,19 17 3-16,-19-17-2 0,4 13 1 15,-4-13 0-15,0 0 2 16,-17 12 1-16,17-12 0 16,-19 0 1-16,19 0-2 15,-17-10-1-15,17 10-1 16,-12-19 0-16,12 5-1 16,5-2 0-16,5-7 1 15,6-2-2-15,2-2 2 16,8-1 1-16,6-3 1 15,3-3-2-15,1 0 3 16,-1 2-2-16,-1 5 1 16,-5 2 1-16,-4 5 2 0,-7 6 2 15,-18 14 0-15,12-15 1 16,-12 15 0 0,0 0 1-16,-28 9-2 15,15-1 0-15,-1 3-4 0,-2-3-2 16,3 4-1-16,2 1-1 15,1 1-2-15,5 3 0 16,2 2 0-16,3-1 1 16,3-1 2-16,3 2 1 15,3 1 1-15,1-1 0 16,6-2 0-16,-1 2 0 16,6-5 2-16,0 0-1 15,-1 1-2-15,1-2 0 0,-3 0-1 16,-3-2 2-16,-15-11 0 15,20 22 1-15,-20-22-1 16,-1 20 0-16,1-20 1 16,-21 20 0-16,4-9 0 15,-2-3 1-15,-4-1-1 16,-4-2 0-16,2 1 1 16,-2-4-2-16,1 1 2 15,3-1-1-15,6-4-2 16,2-2-12-16,15 4-19 15,0 0-53-15,-3-19-4 16,12 3 0-16,5 2 10 0</inkml:trace>
  <inkml:trace contextRef="#ctx0" brushRef="#br1" timeOffset="297038.6974">17354 9526 101 0,'-6'11'92'0,"6"-11"-7"16,0 0-13-16,0 0-62 0,0 0-5 15,0 0-1 1,0 0-1-16,0 0-4 16,0 0 1-16,16-1 2 15,-16 1 0-15,21 6-1 16,-5-4 2-16,4 0 0 0,5 1 0 16,4-3-3-16,4 0 3 15,7-3-2-15,4 0 1 16,0-1 0-16,3-2-2 15,0 0 0-15,-1 2 0 16,2-2 1-16,-3 2-2 16,-2 1 1-16,-1-1-1 15,-2 2 1-15,-4 2 0 16,-3 2 1-16,-2-1-1 16,-5 0-2-16,-6 4 0 15,-4 1-10-15,-16-6-17 16,24 14-54-16,-24-14-5 15,0 0-4-15,0 0 8 0</inkml:trace>
  <inkml:trace contextRef="#ctx0" brushRef="#br1" timeOffset="300910.3142">19016 9006 65 0,'0'0'88'15,"0"0"-2"-15,4 13-4 16,-4-13-73-16,0 0-3 16,0 0-1-16,0 0 0 15,0 0 1-15,0 0-1 16,0 0 2-16,0 0 0 16,0 0-2-16,0 0 1 15,0 0-2-15,0 0-1 16,0 0-2-16,0 0 1 15,0 0-1-15,0 0 0 16,0 0 1-16,0 0-2 16,0 0 1-16,0 0 1 15,0 0-1-15,0 0 0 0,0 0-2 16,0 0 1-16,6 15 0 16,-6-15 1-16,10 18-1 15,-10-18-1-15,14 25 3 16,-6-11-1-16,2 5-1 15,0 0 0-15,1 1 2 16,-1 0-2-16,0 2 0 16,-1 0 1-16,0 1-1 15,-2-3 0-15,0 0 0 16,-1-1 0-16,0 1-1 16,-2-3 1-16,0-2 0 15,-1-2 1-15,-3-13-2 16,9 20 2-16,-9-20 0 0,0 0 0 15,0 0 0-15,0 0-1 16,14 9 1-16,-14-9-1 16,0 0-1-16,0 0 1 15,0 0 1-15,8-13 0 16,-8 13 1-16,0 0-1 16,0-21 1-16,0 21 0 15,0-27 1-15,3 10-2 16,1-6 1-16,0-2-2 15,2-2 1-15,1-1 1 16,2-1-1-16,-3 3-1 16,1 2 2-16,-4 5-1 15,1 3 0-15,-3 3 0 0,-1 13 2 16,-1-16-3 0,1 16 2-16,0 0-1 15,-6-13 0-15,6 13 1 16,0 0-1-16,0 0 1 0,2-13-4 15,-2 13 3-15,0 0-1 16,0 0 0-16,0 0 0 16,0 0 0-16,0 0 0 15,0 0-1-15,0 0 3 16,0 0-3-16,0 0 1 16,14 3-1-16,-14-3 2 15,0 0-2-15,0 0 1 0,0 0 0 16,13 16 0-16,-13-16-1 15,6 13 2-15,-6-13 0 16,7 18-2 0,-4-5 2-16,-3-13-1 0,9 24 0 15,-5-11-1-15,0 3 3 16,1-3-2-16,-1 1 0 16,2 2 0-16,-1-3 0 15,3 2 0-15,-3-1 0 16,1-1 3-16,1 0-3 15,-1 1 0-15,1-1-1 16,-7-13 3-16,12 22-2 16,-12-22 0-16,12 19 0 0,-12-19-2 15,8 17 2 1,-8-17-1-16,0 0 2 16,10 15-2-16,-10-15 2 15,0 0-1-15,0 0 1 0,0 0 0 16,0 0 0-16,0 0 0 15,0 0-1-15,0 0 3 16,0 0-2-16,0 0-1 16,0 0 0-16,0 0 1 15,0 0-1-15,0 0 1 16,0 0 0-16,13-11-2 16,-13 11 3-16,5-14-2 0,-5 14 1 15,8-22-2 1,-3 9 1-16,0 0 1 15,1-2 0-15,-2-1-1 16,2-3-1-16,-1 2 2 0,2-2-1 16,-1-3 2-16,-1 3-2 15,0-4 1-15,0 3-1 16,1 1 1-16,0 2 1 16,0 0-1-16,-2 2-1 15,-4 15 0-15,6-21 0 16,-6 21-1-16,6-15 0 15,-6 15-1-15,5-14 1 16,-5 14 0-16,9-16 1 16,-9 16-2-16,10-16 2 15,-10 16 0-15,10-17 0 16,-10 17-1-16,0 0-7 16,0 0-9-16,6-13-20 0,-6 13-55 15,0 0-4-15,-16 3-6 16,0-11-3-16</inkml:trace>
  <inkml:trace contextRef="#ctx0" brushRef="#br1" timeOffset="302606.7843">19848 9126 27 0,'-17'6'84'0,"17"-6"-1"15,0 0 0-15,0 0-59 16,0 0-9-16,-12-15-4 0,12 15-3 16,0 0-2-16,0 0-3 15,0 0-1-15,0 0-1 16,0 0-1-16,0 0 0 15,13-2 2-15,-13 2-2 16,19 4 2-16,-19-4-1 16,26 1 2-16,-10-1-1 15,0 0 0-15,1-1-1 16,2 1 0-16,3-4 1 16,-4 2-2-16,1 2 2 15,0-3-2-15,-3 2 1 16,-2 1-1-16,-14 0 2 15,22-2-1-15,-22 2 0 0,0 0-1 16,13 5-1-16,-13-5-1 16,0 0-9-16,0 0-9 15,0 0-31 1,0 0-32-16,0 0-3 0,0 0-1 16</inkml:trace>
  <inkml:trace contextRef="#ctx0" brushRef="#br1" timeOffset="303077.3275">19866 9259 78 0,'0'0'92'16,"0"0"-2"-16,0 0-2 16,0 0-74-16,0 0-7 15,0 0-3-15,0 0 0 16,0 0-3-16,0 0 0 16,0 0-1-16,0 0 0 15,0 0 1-15,0 0 0 16,11 13 2-16,-11-13-1 0,13 4 2 15,-13-4 0-15,19 0 0 16,-19 0 2 0,24 2-2-16,-9-2 0 15,1 0-2-15,2 0 2 0,3-2-3 16,-3 1 1-16,0-1-1 16,-2 1-1-16,-1-1 1 15,-2 1-1-15,-13 1 0 16,18 1-1-16,-18-1-4 15,0 0-9-15,0 0-14 16,14 9-60-16,-14-9-3 16,0 0-5-16,-17 0-3 15</inkml:trace>
  <inkml:trace contextRef="#ctx0" brushRef="#br1" timeOffset="307063.2153">20532 9070 46 0,'15'19'87'0,"-15"-19"-2"16,0 0-6-16,0 0-66 15,0 0-17-15,7 14-4 0,-7-14-1 16,0 0 0-16,-3 17 3 16,3-17 2-16,-4 13 5 15,4-13 5-15,0 0 3 16,-13 12 1-16,13-12 1 16,-16 0 0-16,16 0-3 15,-19-12-1-15,19 12-2 16,-23-21 1-16,23 21-2 15,-23-29 0-15,11 13 2 16,4-1-2-16,2 1 0 16,-1 1 2-16,4 2-1 15,3 13-1-15,4-21 1 16,-4 21-1-16,16-13-2 16,-3 11-2-16,1 1-1 0,4 2 0 15,-2 2-3-15,1 3 1 16,-4 3-1-16,1 2 1 15,-5 4 0-15,-3 2 1 16,-3 2 1-16,-1 1 1 16,-3 3 3-16,-2 0-2 15,-3 1 1-15,-1 0-2 16,-2-6 1-16,1 1 1 16,-4-2 0-16,12-17 0 15,-23 22 0-15,9-16 0 16,14-6 2-16,-25 6-1 0,25-6 0 15,-21-2 1-15,21 2-1 16,-16-9 3-16,16 9-3 16,0 0 0-1,-13-8 0-15,13 8-1 0,0 0 2 16,0 0-2-16,0 0-1 16,0 0-3-16,18-7 3 15,-18 7-2-15,21 5 1 16,-8 1-2-16,-13-6 1 15,24 19-1-15,-8-8 1 16,-1 1 0-16,-1 1-1 16,0-1 2-16,2-2-1 15,0-3 2-15,0-1-3 0,0-6 0 16,3-2-1-16,1-5 0 16,0-7-2-16,3-4 1 15,0-6-1 1,0-4 0-16,-1-3 3 0,0-4 2 15,-4-1 3-15,-2 1 2 16,-3 3 3-16,-4 6-1 16,-2 6 2-16,-4 3-1 15,-3 17 0-15,1-20-1 16,-1 20-2-16,0 0-2 16,0 0-2-16,0 0-2 15,0 0 0-15,0 0-1 16,-14 10-1-16,14-10 0 0,-3 23 2 15,2-9-1 1,-1 5 0-16,1 1 1 16,-1 5 2-16,2-1-1 0,2 2 2 15,-2-3-3-15,1-1 2 16,3-5-2-16,1-1 1 16,-5-16 1-16,17 20-3 15,-17-20 2-15,20 12-1 16,-20-12 1-16,19 0-1 15,-19 0 1-15,16-9 1 16,-16 9-1-16,6-18 0 0,-6 3 1 16,-2-5-1-16,-1-2 0 15,-4-1 1 1,3-1-1-16,-6-1 0 16,1-2 0-16,-1 5 2 15,1 2-1-15,4 3 0 0,5 17 1 16,-9-22 0-16,9 22 0 15,0 0-2-15,0 0 1 16,0 0-4-16,0 0 0 16,0 0-1-16,0 0 0 15,0 0 0-15,14-3-1 16,-14 3 1-16,25 9-1 16,-8-5 4-16,1 2 0 0,2 1 2 15,-3-3-1-15,2 2 1 16,0-2-1-1,-2-1 0-15,0-4 1 16,0 2-2-16,1-2 0 0,-2-2-1 16,0 3 1-16,-3-1 1 15,-13 1-1-15,20-3 1 16,-20 3 3-16,0 0 1 16,0 0 1-16,4 17 2 15,-4-17-2-15,-13 17 2 16,13-17-1-16,-19 23 0 15,19-23-1-15,-18 25-3 16,18-25-2-16,-11 20-2 16,11-20 0-16,-1 20-1 15,1-20 0-15,12 22 0 16,-12-22 0-16,17 19 0 16,-17-19 3-16,23 16 0 0,-10-8 2 15,1-3-1-15,-1-2 2 16,-13-3 1-16,25 4-3 15,-25-4 2-15,19-2-1 16,-19 2 2-16,0 0-1 16,14-5 0-16,-14 5-1 15,0 0-1-15,0-19 2 16,0 19-2-16,-9-17 1 16,5 4-1-16,4 13-2 15,-13-28-3-15,7 14-4 16,-4-6-13-16,6 7-33 15,-9-11-42-15,3 6-6 0,-10-3-2 16,-5 3 18-16</inkml:trace>
  <inkml:trace contextRef="#ctx0" brushRef="#br1" timeOffset="312785.2773">21622 9061 46 0,'0'0'77'0,"-6"-20"-2"15,6 20-6-15,17-19-62 16,-5 6-4-16,-12 13 0 16,20-17 0-16,-20 17 1 15,14-12 1-15,-14 12 4 16,0 0 3-16,0 0 3 15,0 0 0-15,0 0-2 16,0 0 0-16,0 0-2 0,0 0-1 16,0 0-4-16,0 0-1 15,0 0-2-15,6 15-1 16,-6-15-1 0,0 0-1-16,1 21 0 0,-1-21 2 15,2 26 0-15,-2-8-2 16,0 0 0-16,-2 4-1 15,2 1 1-15,2 2 1 16,-1-4 0-16,-2 1 1 16,4-3-2-16,-3-3 1 15,1-3-1-15,-1-13 2 16,3 17-2-16,-3-17-2 16,0 0-5-16,0 0-9 15,0 0-12-15,0 0-44 0,0 0-16 16,4-22-4-16,-4 22-1 15</inkml:trace>
  <inkml:trace contextRef="#ctx0" brushRef="#br1" timeOffset="313132.501">21483 9181 105 0,'-10'13'102'16,"10"-13"-5"-16,0 0-7 0,0 0-77 16,0 0-13-1,0 0-1-15,16 3 0 0,-16-3-1 16,17 0 0 0,-17 0 0-16,26 1 3 0,-10-1 0 15,4-3-2-15,3-1 1 16,3 0-2-16,0-2 1 15,0 2 0-15,2-4 2 16,-5 4-1-16,0 0 0 16,-7 2 3-16,-16 2-6 15,20 2-7-15,-20-2-11 16,0 0-28-16,7 17-38 16,-7-17 0-16,-6 17-5 15,6-17 42-15</inkml:trace>
  <inkml:trace contextRef="#ctx0" brushRef="#br1" timeOffset="314166.312">22216 8816 106 0,'13'20'98'0,"-13"-20"-3"16,0 0-6-1,0 0-73-15,0 0-11 16,0 0-4-16,0 16-2 15,0-16-2-15,-4 16-2 0,2-3 2 16,1 4 2-16,-1 2 0 16,1 7 2-16,-1 0 1 15,0 0 3-15,-1 3-1 16,-2-1 1-16,1-3-1 16,-3 0 1-16,1-4-4 15,-1-2 2-15,-2-3-1 16,9-16-1-16,-11 20 1 15,11-20-2-15,0 0 0 16,0 0 1-16,0 0 2 16,0 0-2-16,-2-22 0 15,2 22 1-15,9-23-1 0,-5 10 1 16,-4 13 1-16,16-21-1 16,-16 21-2-16,22-19 1 15,-22 19 0-15,24-13 0 16,-11 10-1-16,3 2 1 15,0-1-2-15,0 4 0 16,0 2 2-16,-2 2-1 16,0 1 2-16,-1 2-3 15,2 4 1-15,-4 1 1 16,0 2 0-16,-1 0-2 16,-2 2 1-16,0 3 1 15,-3-1-3-15,0-1 1 0,-3-2 0 16,0 0 1-16,-5-2 0 15,-1-2 1-15,-3 1-1 16,7-14 0-16,-24 19 2 16,10-11 1-1,-3 1-1-15,-1-5 0 0,1-1 2 16,-2 0-1-16,1-6 0 16,0 0 0-16,2 1 0 15,2-3-1-15,1-1 1 16,13 6-2-16,-19-8-2 15,19 8 3-15,0 0-1 16,0 0 0-16,0 0-1 16,-8-13 1-16,8 13-1 0,0 0 0 15,0 0-1-15,0 0-2 16,0 0-4-16,0 0-3 16,0 0-7-16,0 0-6 15,0 0-13-15,0 0-27 16,-13 3-30-16,13-3-1 15,-9-13 2-15</inkml:trace>
  <inkml:trace contextRef="#ctx0" brushRef="#br1" timeOffset="314549.2727">22157 8980 64 0,'4'-17'90'0,"-4"17"1"0,0 0-5 16,15-14-50-16,-15 14-24 15,0 0-2-15,17-6-3 16,-17 6 0-16,13 0-5 16,-13 0-1-16,21-2 0 15,-6-1-1-15,5 1-2 16,0-1 0-16,3 0 1 15,5-2 1-15,-2 1 2 0,0 3 1 16,-2-2 1-16,-2 3 0 16,-5 0 3-16,-2 1 0 15,-15-1-1-15,14 5 1 16,-14-5-3 0,0 0-1-16,0 0-6 0,0 0-10 15,3 15-28-15,-16-15-48 16,13 0-7-16,-29 11-3 15,10-7-3-15</inkml:trace>
  <inkml:trace contextRef="#ctx0" brushRef="#br1" timeOffset="315920.5947">22636 8895 99 0,'0'0'82'15,"8"-27"1"-15,-6 11-29 16,-2-6-34-16,3-1-9 16,-5-1-1-16,1-5 2 15,-1-3-3-15,0 3-3 16,0 3 1-16,2 3-3 16,-3 3 2-16,2 6-3 15,1 14 1-15,-2-18-6 16,2 18 5-16,0 0-1 0,0 0-1 15,0 0-1-15,0 25 0 16,3-8 2 0,0 2-2-16,1 4 2 15,-1 3-1-15,2 1 1 0,-2 5 0 16,1 1 0-16,0-1 1 16,-1 1-1-16,-1 2 0 15,-2-1 0-15,2 5-2 16,1 2 3-16,-1-2-2 15,2-2 2-15,-1 1-3 16,0-5 2-16,3-4-1 16,-1-2 1-16,1-8-2 0,0-3 0 15,-6-16 0-15,13 16 0 16,-13-16 1 0,13 8-1-16,-13-8 0 0,14 0 1 15,-14 0 0-15,19-1 1 16,-19 1 0-16,20-7-1 15,-7 1 1-15,0-3-2 16,3 1 1-16,-1 0 0 16,2-3 0-16,-3-1-1 15,2 2 1-15,-1 2 0 16,-15 8 0-16,20-13 1 16,-20 13 0-16,13-8-1 15,-13 8 1-15,0 0 1 0,0 0 0 16,0 0 0-1,0 0 1-15,0 0-2 16,0 0 1-16,0 0-1 16,0 0 0-16,0 0-2 0,0 0 0 15,0 0 0-15,0 0-1 16,0 0-2-16,0 0-7 16,0 0-5-16,0 0-12 15,0 0-17-15,0 0-48 16,-16 0-3-16,16 0-1 15,-13-13-2-15</inkml:trace>
  <inkml:trace contextRef="#ctx0" brushRef="#br1" timeOffset="316533.1579">22623 8859 1 0,'-17'-3'50'0,"17"3"19"16,-18-6-3-16,18 6-35 0,-16-10-6 16,16 10-5-16,-13-5-2 15,13 5-3-15,0 0-1 16,0 0-3-16,-13-6-1 16,13 6-6-16,0 0 0 15,0 0-2-15,0 0-1 16,-13 8-1-16,13-8 1 15,0 0 1-15,0 0 4 0,-13 8 4 16,13-8 0 0,0 0 2-16,0 0-1 15,0 0 0-15,0 0 1 16,0 0-2-16,0 0-1 0,0 0-1 16,0 0-2-16,0 0-2 15,0 0 2-15,0 0-5 16,18-6 1-16,-18 6-1 15,18-2 0-15,-3 2-2 16,1 2 2-16,4-2 0 16,2 3 0-16,-2-3 1 15,3 4-1-15,-3-1 0 16,-1-2-1-16,-3 2-8 16,2 3-15-16,-3-7-24 15,14 5-46-15,-13-11-5 16,4-2-4-16,-7-8 4 15</inkml:trace>
  <inkml:trace contextRef="#ctx0" brushRef="#br1" timeOffset="322836.8474">19329 9860 67 0,'0'0'86'0,"0"0"-4"16,-9-18-3-16,9 18-65 15,-11-15-4-15,11 15-4 16,-12-13-3-16,12 13 0 16,-17-8-2-16,17 8 1 15,-18-2 2-15,18 2 0 16,-14-1 0-16,14 1 0 16,0 0 0-16,-13 3-2 15,13-3 2-15,0 0-2 0,0 0 0 16,1 17 0-16,-1-17-2 15,8 26 2-15,-3-7-2 16,-2 8 0 0,2 8 0-16,-2 5 2 0,2 9-2 15,0 3 0-15,-2 7-2 16,4 2 2-16,-4 5 3 16,2-1 1-16,0 0 0 15,1-1-2-15,-1-5 2 16,0 0-2-16,-1-3 3 15,-3-2-4-15,2-5 1 16,0-3-1-16,-1-6-1 0,-1-7 3 16,0-4-4-1,1-9 1-15,-2-5-1 16,0-15 0-16,0 0-4 16,-2-16 0-16,-2-9-2 0,-6-9-1 15,-1-7 3-15,-5-6-1 16,0-8 1-16,-4-4-1 15,1-2 4-15,-1 1-1 16,2-1 6-16,5 3-1 16,2 1 0-16,5 2 2 15,2 1-2-15,4 2 5 16,4 3-4-16,5 6 2 16,5 1-4-16,1 8 0 0,5 2-1 15,1 7 0 1,2 7 2-16,2 5-3 15,-2 7 1-15,0 3-2 16,-4 9 2-16,1 2 0 0,-7 7 0 16,-1 2-2-16,-4 2 1 15,-2 3 2-15,-3-4-1 16,-3 2 1-16,-3-4 0 16,0-3 3-16,3-13-2 15,-11 13 1-15,11-13-1 16,-15-5 1-16,15 5-1 0,-16-19 0 15,16 19-7 1,-17-22-14-16,17 22-63 16,-13-16-4-16,13 16-6 15,-16-11-4-15</inkml:trace>
  <inkml:trace contextRef="#ctx0" brushRef="#br1" timeOffset="325436.9509">19982 9837 54 0,'0'0'89'15,"0"0"0"-15,-10 15-4 16,10-15-58-16,0 0-16 16,0 0-4-16,0 0-1 15,0 0-3-15,0 0-4 16,0 0 1-16,0 0-1 16,0 0 1-16,16 4-1 15,-16-4 2-15,26 0-1 0,-9-1 2 16,4-1 0-16,0 1 1 15,2-1 0 1,0-1-1-16,1 3 1 16,-4-2-1-16,-1 0 0 0,-2 1-1 15,-4 1 0-15,-13 0 0 16,21 0 1-16,-21 0-1 16,13 1-1-16,-13-1 0 15,0 0-4-15,0 0-4 16,0 0-8-16,0 0-18 15,0 0-50-15,3 17-2 16,-3-17-1-16,-13 9 13 0</inkml:trace>
  <inkml:trace contextRef="#ctx0" brushRef="#br1" timeOffset="325816.1131">20033 10077 127 0,'-3'22'94'16,"3"-22"-7"-16,0 0-22 16,0 0-61-16,0 0-2 15,0 0-3-15,0 0 1 16,17-8-2-16,-17 8 1 15,0 0 2-15,23-4 0 16,-23 4 1-16,24 3 0 0,-24-3 2 16,28 1-1-16,-10 1 1 15,0-2 0-15,1 3 0 16,0-3 0-16,1 1-2 16,-1-1 1-16,0 2-2 15,-2-2-1-15,-3 1-3 16,1-1-4-16,1 3-9 15,-16-3-13-15,24 6-55 16,-24-6-4-16,0 0-4 0,0 0 2 16</inkml:trace>
  <inkml:trace contextRef="#ctx0" brushRef="#br1" timeOffset="332522.3514">20738 9770 33 0,'0'0'75'0,"0"0"-3"16,0 0-23-16,-1-13-30 16,1 13-5-16,0 0-4 15,0 0-3-15,0 0-2 16,0 0-1-16,0 0 0 16,-13-11 0-16,13 11 1 15,0 0-3-15,0 0 1 16,0 0 2-16,-11 18-2 15,11-18 1-15,-2 13 1 0,2-13-1 16,0 17-1-16,0-17 0 16,2 23-1-1,-1-8-1-15,2-1 0 0,1 2 0 16,0 1-1-16,1 1 2 16,2 0-1-16,2 0 0 15,-1 0 1-15,2-3 0 16,2-1 0-16,-12-14-1 15,23 22 0-15,-8-16 1 16,-15-6-2-16,25 5 1 16,-25-5-1-16,24-4 1 0,-24 4-1 15,20-16 2-15,-20 16 1 16,17-26-3 0,-11 9 4-16,-2-3-2 0,1-2 0 15,-4-2-1 1,-1 2 1-16,-3-3-2 0,-3 5 2 15,2 1-1-15,-3 4 0 16,-2 0-1-16,9 15 0 16,-22-17 0-16,22 17-1 15,-21-10 2-15,21 10-2 16,-19-6 1-16,19 6-2 16,-14-6 3-16,14 6-3 15,0 0 1-15,-15-7 0 16,15 7-2-16,0 0 2 0,0 0-2 15,-13-3 2-15,13 3-2 16,0 0 4 0,0 0-3-16,0 0 2 15,0 0-2-15,0 0-3 0,0 0-1 16,0 0-5-16,-4 13-2 16,4-13-3-16,0 0-1 15,16 7 1-15,-3-4-1 16,-13-3 6-16,26 4 3 15,-12-2 6-15,1-2 2 16,-1 1 6-16,2-4 0 16,0 1 3-16,-3-3-1 0,3 1 1 15,-16 4-3 1,23-10 1-16,-23 10-2 16,18-12 1-16,-18 12 0 0,0 0 1 15,0 0 3-15,0 0-2 16,0 0 2-16,0 0-2 15,0 0-1-15,0 0 0 16,0 0 0-16,0 0-4 16,0 0-2-16,0 0 1 15,0 0-3-15,-2 15 2 16,2-15-2-16,0 0 1 16,5 14-3-16,-5-14 2 15,0 0 1-15,13 19-2 16,-13-19 2-16,12 16-1 15,-12-16 2-15,16 16-2 16,-16-16 3-16,18 16-2 16,-18-16 0-16,21 14 2 0,-21-14-2 15,20 13 2-15,-20-13-1 16,16 13 1-16,-16-13-2 16,13 14 2-16,-13-14-2 15,8 15 1-15,-8-15 0 16,0 0-1-16,9 14 1 15,-9-14-2-15,0 0 3 16,3 16-2-16,-3-16 2 16,-6 15-1-16,6-15 2 15,-11 18-1-15,11-18 1 16,-13 20-1-16,13-20 0 16,-15 16 0-16,15-16 0 0,0 0 0 15,-16 10-2-15,16-10 1 16,0 0-1-16,0 0 2 15,0 0-2-15,0 0 1 16,0 0 0-16,0 0 0 16,0 0 1-16,-13-2-2 15,13 2 2-15,0 0-3 16,0 0 0-16,0 0-6 16,0 0-8-16,0 0-12 15,0 0-32-15,0 0-26 16,0 0-4-16,0 0 1 15</inkml:trace>
  <inkml:trace contextRef="#ctx0" brushRef="#br1" timeOffset="333079.122">21078 9657 75 0,'0'0'89'0,"0"0"-1"0,0 0-4 16,0 0-67-16,0 0-11 15,0 0-1-15,0 0-3 16,0 0 1-16,0 0 0 15,0 0 0-15,0 0 0 16,0 0 1-16,0 0 1 16,0 0 0-16,0 0 2 15,0 0-1-15,0 0 0 16,0 0-1-16,0 0 0 16,0 0-2-16,0 0 1 15,0 0-3-15,0 0 0 16,0 0-2-16,0 0 1 15,13 1 0-15,-13-1-1 0,0 0 2 16,0 0-2-16,17-2 3 16,-17 2-1-16,0 0 2 15,17 2-2-15,-17-2-1 16,13 5 1-16,-13-5-1 16,17 3 0-16,-17-3 0 15,18 1 1-15,-18-1-1 16,20 0 0-16,-20 0 1 15,17-1-1-15,-17 1-7 16,0 0-11-16,18 5-42 16,-18-5-31-16,0 0-6 15,0 0-5-15</inkml:trace>
  <inkml:trace contextRef="#ctx0" brushRef="#br1" timeOffset="335357.7694">20763 9500 44 0,'0'0'84'16,"0"0"-7"-16,0 0-2 16,16 10-73-16,-16-10-7 15,0 0 1-15,11-16-1 16,-11 16 0-16,0 0 3 16,0 0 6-16,13-10 4 15,-13 10 2-15,0 0 2 16,0 0-2-16,0 0 1 15,0 0-4-15,0 0 1 16,0 0-4-16,0 0-1 16,0 0-2-16,0 0 0 15,0 0-1-15,0 0 0 0,0 0 2 16,0 0 0-16,0 0 2 16,0 0-1-16,0 0 3 15,0 0-2-15,0 0 2 16,0 0-2-16,0 0-1 15,0 0-1-15,0 0 0 16,0 0-1-16,0 0-1 16,0 0 1-16,0 0 0 0,0 0 0 15,0 0 1-15,-14 11-1 16,14-11 1 0,0 0-1-16,0 0 1 15,-12 15-2-15,12-15 1 0,-8 13-2 16,2-2 0-16,6-11 1 15,-10 22 3-15,3-8 1 16,1 1-4-16,-3 2 7 16,3-1-5-16,-1 1 3 15,2-2-3-15,-1 4 3 16,-1-5-5-16,-1 2 1 16,0 0 0-16,0 0-3 15,1-2 2-15,-1 0 1 16,0 1-1-16,1-2 1 15,7-13-1-15,-7 22 0 16,7-22 1-16,0 13-1 16,0-13 1-16,0 0 0 0,6 15-1 15,-6-15-1-15,0 0 0 16,5 16 1-16,-5-16-1 16,0 0 2-16,9 19-3 15,-9-19 1-15,0 0 0 16,13 13 1-16,-13-13-1 15,0 0-2-15,19 9 1 16,-19-9-2-16,19 5-2 16,-19-5-8-16,23 15-15 15,-23-15-32-15,24 14-25 16,-24-14-2-16,22 9-3 16</inkml:trace>
  <inkml:trace contextRef="#ctx0" brushRef="#br1" timeOffset="341459.3216">21370 9881 26 0,'16'10'75'15,"-16"-10"0"-15,0 0-3 16,18-12-64-16,-18 12-6 16,0 0 2-16,14-8 1 15,-14 8 1-15,0 0-1 16,0 0 1-16,0 0 1 15,0 0 2-15,0 0-1 16,0 0 0-16,0 0-1 0,0 0-1 16,0 0 0-16,0 0-2 15,0 0-1-15,0 0 0 16,0 0 0-16,0 0-2 16,0 0 0-16,0 0 1 15,0 0 0-15,0 0-1 16,0 0 0-16,17 2 0 15,-17-2-1-15,18-1 2 16,-4 1-1-16,2 0 1 16,3-1-1-16,-1-1 2 15,3 1-2-15,-4 1 1 16,0 0 1-16,1-3-1 16,-1 3 0-16,-3 1-1 0,1 1 1 15,-2-2-1-15,-13 0 1 16,21 4-2-16,-21-4-2 15,21 3-2-15,-21-3-7 16,14 3-13-16,-14-3-58 16,0 0-3-16,0 0-6 15,0 0 9-15</inkml:trace>
  <inkml:trace contextRef="#ctx0" brushRef="#br1" timeOffset="344299.4823">21936 10024 84 0,'-4'15'88'15,"4"-15"-4"1,0 0-3-16,0 0-75 0,0 0-6 15,0 0 1-15,0 0-3 16,0 0 3-16,0 0-3 16,0 0 5-16,0 0-1 15,0 0 2-15,17-1-1 16,-17 1 1-16,19-13-1 16,-19 13-1-16,20-25 3 15,-8 7-3-15,-1-1 1 16,-1-1-2-16,-1-2 2 0,-1-4-3 15,1 4 2-15,-3-1 1 16,1 3-2-16,-4 3 2 16,3 1-1-1,-5-1 3-15,2 4-3 0,-3 13 3 16,3-21-1-16,-3 21 0 16,1-14 0-16,-1 14-2 15,0-14 0-15,0 14-1 16,0 0 0-16,0 0 0 15,0 0 0-15,0 0 0 16,0 0 0-16,0 0 0 16,0 0 0-16,0 0-1 15,0 0 0-15,0 0 1 16,0 0-2-16,0 0 1 16,-4 17-1-16,4-17 1 15,3 16 0-15,-3-16 1 0,6 23 0 16,-3-9-3-16,0 2 2 15,-1 2 1-15,1-3-1 16,-1 3 1-16,1-1 0 16,-2 2-1-16,2-3 1 15,-3 0 0-15,1-1-1 16,-1-15 0-16,2 26 0 16,-1-11 0-16,-1-15 0 15,-1 23 1-15,1-23-2 16,-2 20 2-16,2-20-1 15,-1 19 1-15,1-19-1 16,-1 13 0-16,1-13 1 16,0 0-1-16,0 17-1 0,0-17 1 15,0 0 1-15,0 0-2 16,0 0-1-16,0 0-2 16,0 0-3-16,1 13-1 15,-1-13-8-15,0 0-11 16,0 0-27-16,0 0-33 15,0 0 0-15,0 0 1 16,0 0 36-16</inkml:trace>
  <inkml:trace contextRef="#ctx0" brushRef="#br1" timeOffset="345696.1794">22363 9778 22 0,'13'6'72'0,"-13"-6"-3"16,0 0 2-16,0 0-51 0,0 0-8 16,0 0 1-16,0 0 3 15,0 0-2-15,0 0 1 16,0 0 1-16,-16 1-3 16,16-1-2-16,0 0-5 15,0 0-1-15,0 0-4 16,-14 3 1-16,14-3-1 15,0 0 0-15,0 0 1 16,0 0 0-16,0 0 1 16,0 0-1-16,-13-3 0 15,13 3 0-15,0 0 0 16,0 0 1-16,-16 6-1 16,16-6 0-16,-13 6 0 0,13-6 1 15,-13 7-1-15,13-7 0 16,-14 10-1-16,14-10 1 15,-13 15-2-15,13-15 1 16,-9 14-1-16,9-14 1 16,-6 15-1-16,6-15 0 15,-1 13 1-15,1-13-2 16,0 0 1-16,5 18 0 16,-3-5 1-16,-2-13-2 15,3 23 3-15,-2-10-1 16,-2 3 0-16,1-1 0 15,-2 2 1-15,2-3 0 0,0-14-2 16,0 22 2-16,0-22-2 16,2 14 1-16,-2-14-1 15,0 0 1-15,8 15-3 16,-8-15 2-16,0 0 0 16,13 11-1-16,-13-11 1 15,0 0-1-15,12 13 2 16,-12-13-1-16,0 0 1 15,16 9-1-15,-16-9 1 16,0 0 0-16,17 3 1 16,-17-3-2-16,0 0 1 15,15 0-1-15,-15 0 0 0,0 0 1 16,13-1-2-16,-13 1 3 16,0 0-2-16,0 0 1 15,13-3-1-15,-13 3 1 16,0 0 0-16,0 0-1 15,14-3 1-15,-14 3-2 16,0 0 1-16,0 0-1 16,17-3 1-16,-17 3 0 15,0 0 0-15,0 0 1 16,15-7-1-16,-15 7 0 16,0 0 1-16,16-9 0 15,-16 9 0-15,0 0 0 16,11-14 0-16,-11 14 0 0,0 0 0 15,0 0 0 1,15-12-1-16,-15 12 1 16,0 0 0-16,0 0-1 15,14-14 0-15,-14 14 0 0,0 0 0 16,6-15 1-16,-6 15 0 16,0 0 1-16,4-16-2 15,-4 16 1-15,0 0-1 16,3-17 1-16,-3 17-1 15,4-16-1-15,-4 16 2 16,8-22-2-16,-8 22 2 16,5-20-2-16,-5 20 2 0,3-13-1 15,-3 13 1 1,2-14-1-16,-2 14 1 16,0 0-1-16,0-19 1 15,0 19 1-15,0-13-1 0,0 13-1 16,-2-16 2-16,2 16 0 15,-3-13 0-15,3 13 0 16,0 0-3-16,-8-16 3 16,8 16-2-16,0 0 3 15,-15-15-2-15,15 15-2 16,-14-6 0-16,14 6-1 16,-13-7 1-16,13 7-3 15,-18-6 0-15,18 6-5 16,-17-3-5-16,17 3-9 15,-17-4-17-15,-2 1-48 16,19 3-6-16,-32-3 2 16,16 1-4-16</inkml:trace>
  <inkml:trace contextRef="#ctx0" brushRef="#br1" timeOffset="347247.7951">22604 9635 42 0,'0'0'84'0,"-7"-14"-2"16,7 14-1-1,-7-14-51-15,7 14-10 0,-3-16-7 16,3 16 1-16,-3-13-9 15,3 13 2-15,0 0-5 16,0 0 1-16,0 0-2 16,0 0 2-16,0 0-2 15,0 0 0-15,0 0 0 16,0 0-2-16,0 0 5 16,0 0-5-16,0 13 5 15,0-13-4-15,0 0 4 16,4 18-4-16,-4-18 3 0,3 15-1 15,-3-15-2 1,3 16 2-16,-3-16-2 16,3 17 2-16,-3-17-3 15,3 19 3-15,-3-19-1 0,4 20 0 16,-4-20 1-16,2 23-2 16,-2-23 0-16,4 23 0 15,-3-10 2-15,2 0-2 16,0 2 1-16,1-2-1 15,1 2 1-15,0 0-1 16,1-1 1-16,-1 1-1 16,-5-15 0-16,11 24 1 15,-11-24-1-15,10 25 0 0,-7-12 0 16,0 0 1 0,-3-13-1-16,6 23 0 15,-3-9 1-15,-3 1-2 0,1-2 1 16,1 0-1-16,-2-13 3 15,2 20-3-15,-2-20 2 16,9 16-1-16,-9-16 1 16,0 0-2-16,16 14 2 15,-16-14 0-15,13 2-2 16,-13-2 1-16,0 0 1 16,16 0 0-16,-16 0-2 15,13-9 2-15,-13 9-1 16,23-12 1-16,-10 4-1 15,4-2 0-15,-1-3-3 16,1 3-1-16,-1-2-4 16,0 2-6-16,-3-3-6 0,3 6-15 15,-7-11-37-15,7 8-15 16,-9-4 0-16,4-1-1 16</inkml:trace>
  <inkml:trace contextRef="#ctx0" brushRef="#br1" timeOffset="347941.3938">22435 9656 19 0,'0'0'80'0,"0"0"0"15,-3 13-2-15,3-13-41 16,0 0-23-16,0 0 0 16,0 0-2-16,0 0 1 15,0 0-4-15,0 0 1 16,0 0 0-16,0 0-2 0,0 0 0 16,0 0-3-16,0 0-1 15,0 0 0 1,0 0 0-16,15-3-1 15,-15 3 0-15,0 0-1 0,19-2 1 16,-19 2 0-16,15-1-2 16,-15 1 1-16,21-3-3 15,-21 3 2-15,20 0-2 16,-20 0 2-16,26-2 0 16,-9 2-1-16,5 0 0 15,1 0 0-15,1 2 1 16,2-2-6-16,-1 0-7 15,4 6-24-15,-13-5-51 0,5 5-4 16,-21-6-3-16,0 0-8 16</inkml:trace>
  <inkml:trace contextRef="#ctx0" brushRef="#br1" timeOffset="353099.3665">19717 10778 41 0,'7'13'81'0,"-7"-13"-2"16,0 0-3-16,0 0-57 16,0 0-15-16,0 0-1 15,0 0-3-15,0 0-1 16,0 0 0-16,0 0 2 16,0 0-1-16,15 10 2 15,-15-10 0-15,0 0 1 16,17 2 0-16,-17-2-1 15,13-9 3-15,-13 9-2 0,10-13 3 16,-10 13-1-16,3-19 1 16,-3 19-1-16,-3-21 2 15,3 21-4-15,-10-23 1 16,3 10 0-16,-2 0-1 16,9 13 0-16,-20-21-1 15,20 21 0-15,-28-14 0 16,13 10 1-16,-1 2-1 15,-2 1-1-15,-2 2 2 16,1 2-3-16,2 0 2 16,-2 0-2-16,3 1 1 15,2 2 0-15,0 0 0 16,1 4 0-16,13-10 0 0,-25 27 1 16,12-7-1-16,0 5 2 15,0 1 1-15,0 4 1 16,-1 3-1-16,2 2 1 15,1-2-2-15,3 3 1 16,4 0 0-16,3 3-1 16,4 2-2-16,4-1-1 15,3-1-1-15,1 0 2 16,4-1-1-16,1-5 1 16,0-3-1-16,-1-3 0 15,-2-9 3-15,3-4-3 16,0-4 1-16,0-3 0 0,1-4 1 15,1-1-1-15,-1-4 1 16,2-2 0-16,-1 3-3 16,-2-4 4-16,-1 1-1 15,-1 1 0-15,-14 3-1 16,22-4 0-16,-22 4-1 16,16-5 0-16,-16 5 1 15,0 0-2-15,16-2 0 16,-16 2 1-16,0 0-1 15,18-2 0-15,-18 2-3 16,16-1-2-16,-16 1-9 16,18-6-9-16,-5 6-44 15,-13 0-20-15,15-19-7 0,-13 5 0 16</inkml:trace>
  <inkml:trace contextRef="#ctx0" brushRef="#br1" timeOffset="355196.4167">20281 10782 54 0,'-14'15'88'16,"14"-15"-2"-16,-15 11-4 0,15-11-40 15,0 0-39 1,0 0-3-16,0 0-4 16,0 0 3-16,0 0-2 15,0 0 2-15,0 0 4 0,18 2 3 16,-18-2 1-16,24-2 2 15,-11 2-1-15,0 2-2 16,0-2-1-16,0 1-2 16,-13-1 0-16,22 3-2 15,-22-3 0-15,18 5 0 16,-18-5 0-16,16 1 0 16,-16-1 1-16,13 3-1 15,-13-3-1-15,0 0 1 0,18 4-3 16,-18-4-4-1,0 0-7-15,0 0-14 16,18 15-46-16,-18-15-12 16,0 0 0-16,0 0-2 0</inkml:trace>
  <inkml:trace contextRef="#ctx0" brushRef="#br1" timeOffset="355506.1064">20265 11035 114 0,'-4'14'91'0,"4"-14"-3"16,0 0-5-16,0 0-79 16,17-5-3-16,-17 5 1 0,19-12-3 15,-19 12 4-15,23-11-3 16,-9 6 2-16,2 2 0 15,0 2 0-15,2-1 0 16,0 0 0-16,0 2-1 16,2 0 0-16,-1-2-2 15,-4 4-3-15,0-2-7 16,-2 4-13-16,-13-4-33 16,13 6-25-16,-13-6-5 15,0 0-1-15</inkml:trace>
  <inkml:trace contextRef="#ctx0" brushRef="#br1" timeOffset="357484.9468">20955 10572 105 0,'9'16'85'0,"-9"-16"1"15,0 0-27-15,0 0-39 16,0 0-8-16,0 0-5 15,0 0-4-15,0 0-3 16,0 0-1-16,1 24 0 16,-1-24 2-16,7 28-2 15,-2-10 0-15,2 7 0 16,-3 1 1-16,0 6 0 16,2-1-1-16,-4 0 1 0,-1 3-1 15,-2 2-1-15,-2 0 1 16,-3-4-1-16,0-2 1 15,0-5 1-15,-1-3 2 16,0-6 0-16,7-16 0 16,-12 18 1-16,12-18 0 15,0 0-1-15,0 0 1 16,-13-13 0-16,13 13-1 16,0-18-1-16,0 18 0 15,5-25 1-15,-5 25-1 16,10-23 3-16,-10 23-3 15,19-19 1-15,-19 19-2 16,24-14 1-16,-11 8-2 0,2 3 0 16,0-3 0-16,4 3-3 15,-1-1 1-15,-4 0-2 16,2-1 2-16,-16 5-1 16,23-8 3-16,-23 8-1 15,14-12 2-15,-14 12 0 16,2-17-2-16,-2 4 3 15,-2-3-2-15,2-3 2 16,-3 2-1-16,3-3 3 16,-4 2-1-16,3 0 2 15,-2 5 2-15,3 13-1 16,-6-19 2-16,6 19-1 0,0 0 0 16,0 0-4-16,0 0 0 15,0 0-1-15,0 0-2 16,0 0-1-1,0 0-1-15,-6 14 1 0,8-1 0 16,2 3 2-16,-1 6 0 16,0 4 1-16,1 3 2 15,-2 0-1-15,0 1 0 16,-2 3-1-16,2-4 0 16,-4 0-1-16,2-3 1 15,2-3-2-15,-4-3 0 16,2-3 0-16,-1-4 2 15,1-13-2-15,-1 19-1 0,1-19-1 16,0 0-7-16,0 0-6 16,0 0-9-1,0 0-19-15,0 0-42 0,0 0 2 16,-9-27-3-16,12 9 29 16</inkml:trace>
  <inkml:trace contextRef="#ctx0" brushRef="#br1" timeOffset="358218.8252">21291 10658 59 0,'19'-8'85'16,"-19"8"-1"-16,0 0-7 16,0 0-38-16,0 0-37 15,0 0 0-15,0 0 0 16,13 7 0-16,-13-7-2 15,0 13 2-15,0-13 3 16,3 22 0-16,-2-8-1 16,-1-14-2-16,6 29 1 15,-3-12-2-15,1-1 1 16,-2 3 0-16,0-3-2 16,1-2 0-16,0 1 1 15,-1 0 1-15,-2-15-3 16,1 16 3-16,-1-16-2 0,0 0 1 15,0 0-1-15,0 0 2 16,0 0-1-16,0 0 1 16,13-3 0-16,-13 3 0 15,0 0 2-15,0 0-2 16,13-16 1-16,-13 16-2 16,15-4-1-16,-15 4 2 15,20 0-1-15,-20 0-1 16,26 4-2-16,-13 5 2 15,0 0-1-15,0 1 0 16,0 4 1-16,-2 2-1 16,-4 4-1-16,1 1 2 0,-4 0 0 15,-1-1 0 1,-5 2 1-16,-2-3-1 16,-2 0 2-16,-2-6-1 0,-1 1 3 15,9-14-2-15,-22 19 3 16,9-12 0-16,13-7-1 15,-21 4 1-15,21-4-1 16,-23-1-1-16,23 1 0 16,-19-12 0-16,19 12-3 15,-13-14 1-15,13 14-2 16,-10-13 1-16,10 13-1 16,0 0 1-16,0 0 0 15,0 0-1-15,0 0 0 16,0 0-2-16,0 0-2 15,0 0-3-15,0 0-3 16,0 0-3-16,0 0-9 16,0 0-14-16,-15-4-32 0,15 4-14 15,0 0-5-15,-17 4 5 16</inkml:trace>
  <inkml:trace contextRef="#ctx0" brushRef="#br1" timeOffset="358601.0436">21261 10549 114 0,'14'3'90'16,"-14"-3"-1"-16,0 0-7 15,0 0-67-15,0 0-5 16,0 0-4-16,0 0 1 16,13 2-4-16,-13-2-1 15,15 2 0-15,-15-2 0 16,27-3-1-16,-5 2 0 16,-1-1 1-16,5 1 0 15,0 1 1-15,2 0 0 16,-2 1 2-16,-2 1-3 15,-4 0 2-15,-1 1-1 0,-3 0 0 16,-16-3-5-16,19 9-12 16,-19-9-24-16,14 1-51 15,-14-1-3-15,-3-16-6 16,-2-4-3-16</inkml:trace>
  <inkml:trace contextRef="#ctx0" brushRef="#br1" timeOffset="364538.0889">21785 10578 37 0,'0'0'67'16,"0"0"-1"-16,-9-19-31 15,9 19-17-15,-6-22-1 16,6 22-2-16,-1-17-1 16,1 17-1-16,-2-17-1 15,2 17 0-15,0 0 0 16,-1-15-1-16,1 15-3 15,0 0 1-15,0 0 1 0,0 0-2 16,0 0-1-16,0 0-1 16,0 0 1-16,0 0-3 15,0 0 0-15,0 0-1 16,0 0 0-16,0 0-2 16,0 0 2-16,10 19-2 15,-10-19-1-15,6 19 0 16,-3-6 0-16,-1 0 0 15,1 2 0-15,2 3 1 16,-2-1-2-16,1 0 1 16,0 4 2-16,1-3 0 15,0 3-1-15,0-1 0 0,-1 0 1 16,2 2-1 0,-1 1 0-16,0-2 1 0,-1 2-1 15,0 1-1 1,-1-1 2-16,2-2-2 0,-1-1 1 15,-1 1-1-15,1-4 2 16,1 2-1-16,-1-3 0 16,0-1 0-16,-4-15-1 15,12 24 1-15,-12-24 0 16,10 20-1-16,-10-20 0 16,9 13 1-16,-9-13-1 15,0 0 1-15,0 0-1 0,12 13 3 16,-12-13-3-1,0 0 2-15,0 0 2 16,13 4-4-16,-13-4 1 16,0 0 0-16,0 0 1 15,18 0-3-15,-18 0 3 0,13-7-2 16,-13 7-1-16,23-9 3 16,-23 9-1-16,24-11 0 15,-11 6-1-15,-13 5 2 16,25-11-3-16,-25 11 1 15,20-13 1-15,-20 13-1 16,17-9 2-16,-17 9-2 16,0 0 1-16,18-9-1 15,-18 9 2-15,0 0-3 16,0 0-1-16,0 0-4 16,0 0-5-16,0 0-10 15,0 0-25-15,0 0-42 0,0 0-5 16,0 0 1-16,-18-14 1 15</inkml:trace>
  <inkml:trace contextRef="#ctx0" brushRef="#br1" timeOffset="365521.5348">21743 10782 1 0,'0'0'40'0,"0"0"22"16,0 0-11-16,0 0-20 15,0 0-3-15,0 0 0 16,0 0 0 0,0 0-3-16,0 0-5 0,0 0-3 15,0 0-6-15,0 0-2 16,0 0-4-16,0 0 0 15,0 0-2-15,-13-2-2 16,13 2 2-16,0 0 0 16,0 0 2-16,0 0 0 15,0 0 2-15,-15 4-1 16,15-4 2-16,0 0-1 0,0 0 2 16,0 0-2-16,0 0 1 15,0 0-4-15,0 0-1 16,0 0-1-16,0 0 0 15,2-13 0-15,-2 13-3 16,0 0 1-16,0 0 0 16,0 0 0-16,14-3 1 15,-14 3-1-15,13-1 0 16,-13 1 0-16,15 0 2 16,-15 0-1-16,14-2 0 15,-14 2-1-15,13-1-1 16,-13 1 2-16,0 0-2 15,20-6 0-15,-20 6 0 0,22-12-1 16,-22 12 0-16,21-14 2 16,-8 8 0-16,-13 6-3 15,21-11-4 1,-21 11-10-16,0 0-30 0,0 0-40 16,1 26-6-16,-17-6-2 15,-10-6 2-15</inkml:trace>
  <inkml:trace contextRef="#ctx0" brushRef="#br1" timeOffset="388651.6083">19636 11579 70 0,'-13'11'81'15,"13"-11"-5"-15,-14-1-24 16,14 1-43-16,0 0-3 0,-16-3-2 16,16 3-1-16,0 0-2 15,-16 6 0-15,16-6 3 16,0 0 0-16,0 0 0 16,-4 20 1-16,4-20-1 15,5 22 2-15,-2-8-2 16,3 2 2-16,0 3-3 15,1 2 1-15,-1 3 0 16,2 0-1-16,-2 3 0 16,4 2-1-16,-1 2 0 15,0 2-1-15,-1 0 2 16,4 3-2-16,-2 0 0 16,2 0 0-16,-2-1 2 0,-2-2-2 15,-1-1 2-15,-1-3 0 16,-1-2-2-1,-3-4 2-15,0-4 0 16,-1-2 0-16,1 1-2 0,-2-6 0 16,0-12 0-16,1 19-1 15,-1-19 1-15,0 0 0 16,-1 16-2-16,1-16 2 16,0 0-2-16,0 0 0 15,0 0-1-15,0 0 0 16,0 0-1-16,0 0-1 15,-6-22 1-15,2 8-1 0,-4-5 1 16,0-4 1-16,-2-3 0 16,0-4 2-16,-3-5-1 15,0-4 2 1,0-1 2-16,0-3 0 0,1-1 1 16,3-2 0-16,4 0 1 15,0 0-2-15,7 0 2 16,4 4-2-16,1 4-1 15,4 2-1-15,4 7 2 16,-1 6-2-16,-1 6-1 16,3 7 4-16,-16 10-3 15,25-7 2-15,-25 7-3 16,24 7 1-16,-11-3-2 0,0 2 3 16,2 1-2-16,-2 0-1 15,1 1 2 1,0 0-3-16,1 0 2 15,-15-8-2-15,24 17 1 0,-11-6-1 16,-3 2 1-16,-1 2 0 16,-2 2 2-16,-1 2-1 15,-4 1 0-15,-2 0 1 16,-3 0 1-16,0 1 0 16,-4-3-1-16,-1 0 0 15,-2-1-4-15,-1-1 4 16,-4-2-4-16,1-1 2 15,-1 0 0-15,1-3 2 16,14-10 0-16,-22 15-1 0,22-15 3 16,-13 9-1-1,13-9 3-15,0 0-2 0,0 0-1 16,0 0-1-16,0 0-1 16,0 0 1-16,0 0-1 15,0 0-1-15,0 0-1 16,0 0 2-16,0 0-2 15,18 4 2-15,-18-4-2 16,18 10 2-16,-3-1 1 16,-1-1-2-16,4 2 2 15,2 5-2-15,1-1 3 16,2 2-5-16,2 1 6 16,1 1-5-16,3-2 2 15,-2 1 1-15,1 0-2 16,-2-2 1-16,-3-1 1 0,1-1-1 15,-4 3 0-15,-4-6 1 16,0 0 0-16,-16-10 1 16,22 15 0-16,-22-15 0 15,16 10-1-15,-16-10 0 16,0 0 0-16,0 0-8 16,0 0-10-16,0 0-29 15,0 0-43-15,0 0-4 16,0 0-5-16,0 0 20 15</inkml:trace>
  <inkml:trace contextRef="#ctx0" brushRef="#br1" timeOffset="390497.4394">20627 11873 67 0,'0'0'89'0,"0"0"-3"16,0 0-4-16,0 0-65 15,0 0-9-15,0 0-6 16,0 0 0-16,0 0 2 15,0 0-3-15,19-3 0 16,-19 3-1-16,20 3 0 16,-7-1 1-16,3 2 1 15,3 0-1-15,3 1-3 16,-1-1 2-16,5-1-1 16,2 0 2-16,-2-2-1 15,1 1 1-15,-1-4-1 0,0 1 2 16,-4-1 0-16,-2 1-1 15,-4 1 1-15,-16 0-1 16,23-3 0-16,-23 3 0 16,0 0-5-16,0 0-3 15,13 4-7-15,-13-4-10 16,0 0-49-16,0 0-14 16,-9 13-1-16,9-13 14 15</inkml:trace>
  <inkml:trace contextRef="#ctx0" brushRef="#br1" timeOffset="390886.8772">20746 12033 121 0,'0'0'89'0,"0"0"-1"16,16 11-41-16,-16-11-38 16,0 0-3-16,0 0-2 15,14-3-4-15,-14 3 0 16,13 0 0-16,-13 0 0 16,16-2 0-16,-16 2 1 0,21 0 1 15,-6-1 0-15,2 1 3 16,1 0-2-16,0-2 2 15,1-1-3-15,1 2 1 16,-1 0 0-16,-2-1-2 16,-2 1 0-16,-15 1-1 15,21-3-2-15,-21 3-4 16,0 0-3-16,13-2-13 16,-13 2-31-16,0 0-33 15,0 0-3-15,0 0-2 16</inkml:trace>
  <inkml:trace contextRef="#ctx0" brushRef="#br1" timeOffset="393399.7142">21418 11687 37 0,'0'0'87'16,"0"0"-2"-16,0 0-4 0,0 0-59 15,0 0-16-15,0 0-3 16,0 0 0-16,0 0 1 16,0 0-5-16,0 0 2 15,-14 4 1-15,14-4-1 16,0 0-1-16,0 0 2 16,-2 15-1-16,2-15 0 15,6 16 0-15,-3-3 1 16,1 3 0-16,3 5 0 0,-2 2 1 15,2 5-1 1,0 3 0-16,2 6-2 16,-1-1 2-16,1 4-2 15,0 3 3-15,-1 2-1 0,1 1 1 16,0 2-2-16,-1-2 1 16,1-1 2-16,0-2-1 15,-1-1-1-15,0-3-1 16,0-5 0-16,-1-2 0 15,-1-6-1-15,-1-4 1 16,-3-3-2-16,0-5-1 16,-2-14-1-16,1 13 0 15,-1-13-1-15,0 0-1 0,-10-16 0 16,6 3-1 0,-3-7 0-16,1-7-2 15,-3-8 0-15,2-4 1 16,0-7-2-16,0-6 3 0,-1-3 1 15,3-3 2-15,-1 2 1 16,2-2 8-16,1 5 2 16,0 4 1-16,3 6 3 15,1 5 0-15,2 6-1 16,0 5-1-16,6 5 1 16,-1 6-6-16,5 0-1 15,0 6-1-15,2 3-2 16,1 3-2-16,-2 2 2 15,5 5-2-15,0 2 0 16,-4 0-1-16,0 4 2 16,-2 1-2-16,-13-10 2 0,20 26 1 15,-11-13-2-15,-8 0 1 16,-1 2 2-16,-4 2 1 16,-3-1-1-16,-5 0 2 15,-2-1 0-15,-5 0 2 16,2-1 0-16,-4-1-2 15,1-3-1-15,-2-2 0 16,5-4 0-16,3-1 0 16,1-5-4-16,13 2 1 15,-18-10 1-15,18 10-3 16,-8-13 0-16,8 13-14 16,4-14-15-16,-4 14-58 15,15-9-5-15,-15 9-1 0,0 0 4 16</inkml:trace>
  <inkml:trace contextRef="#ctx0" brushRef="#br1" timeOffset="394984.3991">21952 11844 24 0,'0'0'84'0,"0"0"1"16,0 0 0-16,0 0-52 16,0 0-13-16,0 0-5 15,0 0-4-15,0 0-2 16,0 0-3-16,0 0-5 15,6 15 1-15,-6-15-3 16,-5 16 3-16,2-3-2 16,-1 3 0-16,-3-1 2 15,1 4-2-15,-1 0 4 16,-2 0-1-16,-1 1 0 16,2-1-2-16,-1-5 3 15,0-1-2-15,9-13 0 0,-13 20 0 16,13-20-3-16,0 0 1 15,-14 16-2-15,14-16-4 16,0 0-4-16,0 0-6 16,0 0-9-16,0 0-14 15,0 0-29-15,0 0-17 16,-7-14-1-16,5-1 26 16</inkml:trace>
  <inkml:trace contextRef="#ctx0" brushRef="#br1" timeOffset="395349.3203">21864 11862 85 0,'0'0'91'0,"0"0"-4"15,0 0 3-15,0 0-67 16,0 0-10-16,-13 7-7 16,13-7-1-16,0 0-2 15,0 0-2-15,0 0-1 16,13 10 0-16,-13-10-1 15,14 9 0-15,-14-9 2 16,16 10 0-16,-16-10 0 16,16 14 1-16,-16-14 0 15,14 18-2-15,-14-18 3 16,15 18-3-16,-15-18 0 16,17 19 0-16,-17-19 1 0,16 17-3 15,-16-17 1-15,12 13 1 16,-12-13-1-16,0 0 2 15,0 0-1-15,13 15-1 16,-13-15-4-16,0 0-6 16,0 0-16-16,0 0-56 15,0 0-6-15,0 0-3 16,0 0-3-16</inkml:trace>
  <inkml:trace contextRef="#ctx0" brushRef="#br1" timeOffset="397196.4742">22161 11520 59 0,'13'6'89'0,"-13"-6"-1"16,0 0-3-16,0 0-53 15,0 0-21-15,0 0-3 16,0 0 1-16,0 0-4 0,0 0 0 15,0 0-1-15,0 0 2 16,0 0 0 0,0 0-2-16,0 0 1 15,0 0-3-15,0 0 2 0,0 0-2 16,0 0 1-16,16 14-4 16,-16-14 2-16,10 19 0 15,-3-6-2-15,1 3 2 16,0-1-2-16,1 4 2 15,1 0-2-15,-3 1 2 16,3 0-1-16,0 3-1 16,-1-1 1-16,1 0 0 15,0 1-1-15,-1 0 0 16,1-3 2-16,-1 0-2 16,-2-2 2-16,0-3-2 15,-1-2 1-15,-6-13 2 16,8 18 0-16,-8-18-2 0,0 0 2 15,0 0 1-15,0 0-5 16,0 0 4-16,0 0-1 16,0 0 0-16,0 0-2 15,0 0 2-15,0 0-1 16,0 0-2-16,13 4 5 16,-13-4-3-16,0 0 0 15,0 0 0-15,0 0 2 16,5-17-2-16,-5 17 2 15,0 0 0-15,1-15-1 16,-1 15-1-16,2-14 2 16,-2 14-1-16,1-17-1 0,-1 17 2 15,7-25-2-15,-4 11 1 16,2-1 0-16,-1-1 1 16,2-1-1-16,-1 3 1 15,-2 1-2-15,-3 13 1 16,8-19 2-16,-8 19-3 15,0 0 1-15,5-13 0 16,-5 13-1-16,0 0 1 16,0 0 1-16,0 0-2 15,0 0 0-15,0 0 0 16,0 0-2-16,0 0 3 16,0 0-1-16,0 0 0 15,0 0 0-15,0 0 1 0,0 0-1 16,0 0 3-16,0 0 0 15,0 0 0-15,0 0-1 16,0 0 1 0,0 0-1-16,0 0 0 0,0 0 0 15,0 0-1-15,0 0-1 16,0 0-1-16,0 0 2 16,0 0-1-16,0 0-1 15,13-6 1-15,-13 6-1 16,0 0 2-16,0 0-2 15,0 0 1-15,12 15-1 16,-12-15 0-16,13 11 1 0,-13-11 0 16,11 13 0-16,-11-13-2 15,16 13 3-15,-16-13-2 16,16 13 1-16,-16-13 0 16,13 19 0-16,-13-19-1 15,14 14 1-15,-14-14 1 16,15 13-1-16,-15-13 0 15,13 16 1-15,-13-16 0 16,0 0 0-16,14 13 1 16,-14-13-1-16,0 0-1 15,0 0 0-15,15 10 1 16,-15-10-2-16,0 0-1 16,0 0 2-16,0 0-3 0,0 0 1 15,0 0 0-15,0 0 1 16,0 0-1-16,0 0 3 15,0 0-1-15,0 0 0 16,0 0 1-16,0 0-2 16,0 0 2-16,13 7-1 15,-13-7-1-15,0 0 1 16,0 0 0-16,0 0 0 16,0 0 1-16,0 0-1 15,0 0 1-15,0 0 0 16,0 0-2-16,0 0 3 0,0 0-2 15,0 0 0-15,0 0 0 16,0 0 0-16,0 0 0 16,0 0 0-1,0 0 2-15,13-13-2 16,-13 13 0-16,4-18 1 0,0 5 0 16,2-6 1-16,1-6-1 15,3-3 1-15,-1-3 0 16,1 1 1-16,2-5-1 15,-1 5-1-15,-3 1 1 16,0 7-1-16,-2 2 2 16,-6 20-1-16,10-21-1 15,-10 21-1-15,0 0 2 16,9-15-1-16,-9 15 0 0,0 0 0 16,0 0-1-16,13-11-1 15,-13 11 0 1,0 0-3-16,0 0-5 15,0 0-11-15,0 0-23 0,0 0-53 16,0 0-5-16,0 0-1 16,0 0-6-16</inkml:trace>
  <inkml:trace contextRef="#ctx0" brushRef="#br1" timeOffset="405104.5131">19850 12453 89 0,'0'0'87'0,"0"0"-3"16,0 0-25-16,0 0-50 16,0 0-7-16,0 0-1 15,0 0-1-15,0 0-1 16,1 19 1-16,-1-19 1 0,-3 17 0 16,3-17 1-16,-1 26 0 15,1-5 1-15,1 0-1 16,2 5 1-1,1 3 1-15,1 1 3 0,-2 1-1 16,1 6 3-16,3-1-4 16,0 2-2-16,2-1 2 15,0-1-2-15,-2 0-2 16,2 2-3-16,-1-1 2 16,1-2-4-16,-5-5 4 15,2 1 1-15,-3-4 1 16,0-2 0-16,0-2-1 15,-2-3 1-15,1-3-1 0,-1-4 2 16,-1 2-1 0,0-15 1-16,0 20-4 15,0-20 2-15,0 13-2 16,0-13 0-16,0 0 1 0,-1 14-1 16,1-14 0-16,0 0-2 15,0 0 4-15,-2 15 0 16,2-15-1-16,0 0 0 15,0 0-2-15,-3 13 0 16,3-13-2-16,0 0-3 16,0 0-6-16,0 0-13 15,0 0-40-15,-7-31-18 0,4 11-3 16,-6-15 0-16</inkml:trace>
  <inkml:trace contextRef="#ctx0" brushRef="#br1" timeOffset="405570.6893">19747 12615 88 0,'-13'-6'88'16,"13"6"0"-16,0 0-8 15,-4-19-70-15,4 19-6 16,11-17 0-16,-11 17 0 0,16-16-2 15,-16 16-1 1,25-16 0-16,-12 9 2 16,7-4-3-16,3-2 2 15,6 0-3-15,3-2 1 0,5 1 0 16,1 4 1 0,-2 2-1-16,0 6 1 0,-6 6 1 15,-5 6-1-15,-5 9 1 16,-7 4 1-16,-4 6-2 15,-7 2 0-15,-2 3-1 16,-2 2 4-16,-3-2 2 16,-5 2-1-16,1-5-2 15,-8-3 2-15,-2-2 1 16,-5-2 3-16,-2-3-2 16,-6-3 1-16,-1-1-6 15,1-6 4-15,-2-1-1 0,9-4-7 16,2-4-7-16,7-4-13 15,16 2-20-15,-6-20-51 16,9 0 1-16,10 3-7 16,-1-8 7-16</inkml:trace>
  <inkml:trace contextRef="#ctx0" brushRef="#br1" timeOffset="406528.1483">19802 13336 18 0,'0'0'86'15,"0"0"0"-15,0 0-2 16,0 0-45-16,0 0-17 0,0 0-7 16,0 0-2-16,0 0-4 15,0 0-3-15,0 0-1 16,0 0 0-1,0 0-3-15,0 0 0 0,0 0-1 16,14-10 1-16,-14 10-1 16,15 0 2-16,-15 0 0 15,24 0-1-15,-11-3 1 16,3 5-1-16,0-2 0 16,3 1-1-16,0 1 1 15,-1-4-2-15,4 4 0 16,0-2 1-16,-1 1 1 15,1-1-1-15,0 2 0 0,-2-2 3 16,-1 0-1-16,-1 1-1 16,-3 0-1-16,-2 1 0 15,-13-2-1-15,21 3 2 16,-21-3-2-16,16 1-3 16,-16-1-11-16,0 0-15 15,18 19-49-15,-18-19-13 16,-2 16 0-16,2-16-7 15</inkml:trace>
  <inkml:trace contextRef="#ctx0" brushRef="#br1" timeOffset="407154.5195">20910 12934 84 0,'10'14'87'16,"-10"-14"-2"-16,0 0-4 15,0 0-70-15,0 0-5 16,0 0-1-16,0 0 2 15,0 0-1-15,0 0-1 16,0 0 2-16,0 0-3 16,0 0 1-16,0 0-2 0,0 0-1 15,0 0-1 1,13 7 1-16,-13-7-1 16,19 6 2-16,-6-2-1 15,-13-4 0-15,27 9 0 0,-11-7 0 16,2 0 2-16,0 0-3 15,1 1 2-15,-3-2-1 16,0 1 1-16,-2-1-2 16,-14-1 2-16,22 4-2 15,-22-4-2-15,0 0-3 16,14 3-3-16,-14-3-7 16,0 0-12-16,0 0-16 15,0 0-45-15,0 0 0 16,0 0 0-16,-11 16 12 15</inkml:trace>
  <inkml:trace contextRef="#ctx0" brushRef="#br1" timeOffset="407475.4771">20949 13143 111 0,'0'0'93'15,"0"0"-1"-15,0 0-4 16,13-9-70-16,-13 9-4 0,0 0-3 16,17-11-2-1,-17 11-3-15,16-5-4 16,-16 5 0-16,19-1 1 16,-19 1-2-16,25-3 0 0,-10 2 0 15,3 1-1-15,1 1 1 16,2-1 0-16,2-1 1 15,2 1-3-15,-1 1 1 16,-2 1-5-16,-3-2-7 16,-5 0-13-16,3 7-32 15,-17-7-31-15,0 0-6 16,0 0-2-16</inkml:trace>
  <inkml:trace contextRef="#ctx0" brushRef="#br1" timeOffset="410287.4512">21655 12586 71 0,'0'0'91'16,"16"-3"1"-16,-16 3-6 15,0 0-67-15,0 0-8 16,0 0-4-16,-15-3 0 16,15 3-2-16,0 0-2 15,-9 16-1-15,9-16-1 16,-4 25-1-16,8-5-1 16,2 3 6-16,0 9-2 15,1 4-2-15,-1 4 3 16,4 5 0-16,-1 0 1 15,-1 1-1-15,-2 0 1 0,-1-4-6 16,0-3 2-16,1-3 0 16,0-4 0-16,0-2-1 15,-2-6-1-15,0-2 2 16,2-5-1-16,-3-2-1 16,-3-15-1-16,6 20-1 15,-6-20 1-15,0 0-1 16,0 0 1-16,0 0-1 15,-6-13 2-15,2-3-1 16,-5-3 1-16,0-4 2 16,-1-4-1-16,-3-6 1 15,2-1-1-15,-2-3 2 0,3-3-3 16,-1-1 2-16,9-1 1 16,-1 0-3-16,4 4-1 15,6 0 1 1,2 3 1-16,4 4 0 0,1 0-2 15,4 7 2-15,-1-2-3 16,5 4 3-16,-2 2 0 16,3 3 0-16,-1 1-1 15,1 3 0-15,1 3 0 16,-1 5 1-16,-2 8-4 16,-4 3 3-16,-1 6-1 15,-3 5 1-15,-2 3-1 16,-2 5-3-16,-2 2 1 0,-3 0-1 15,-1 2 5 1,-1-3 1-16,-2 0-3 16,-2-3-2-16,-2-1 5 15,-2-3 0-15,-2-3 2 0,-3-3-1 16,-2-3 1-16,-1 0-3 16,-3-3 4-16,-1-1 3 15,3-3-4-15,-3 0 3 16,2-2-1-16,3-1 1 15,13 0-2-15,-17-1-1 16,17 1 1-16,0 0-3 16,0 0 1-16,0 0 0 0,0 0-1 15,0 0-2-15,0 0 2 16,0 0-1 0,0 0-1-16,20-3 2 15,-20 3-1-15,18 14 0 16,-5-2-2-16,1-1 3 0,0 2-1 15,2 2 0-15,3-1 1 16,3 3-1-16,2-1-1 16,2 2 0-16,0-4 3 15,4 3-2-15,-2-4 1 16,2 0-1-16,-4-1 2 16,-1-4 0-16,-5-2 1 15,-1-1-1-15,-5-3 1 16,-14-2 0-16,20 6-1 15,-20-6 1-15,0 0-1 16,15 6 1-16,-15-6-3 0,0 0 2 16,0 0-1-16,5 13 1 15,-5-13-1-15,0 0-1 16,0 0 0-16,0 0-2 16,0 0-3-16,0 0-9 15,0 0-19-15,0 0-56 16,8 14-2-16,-8-14-4 15,0 0-3-15</inkml:trace>
  <inkml:trace contextRef="#ctx0" brushRef="#br1" timeOffset="410974.7028">22385 12859 118 0,'0'0'87'15,"0"0"0"-15,0 0-20 16,0 0-55-16,13 1-4 16,-13-1-1-16,0 0-4 15,0 0-1-15,0 0 0 16,0 0 0-16,0 0-1 0,0 0 1 16,0 0-1-16,0 0 0 15,17 4 1 1,-17-4-2-16,17 5 2 0,-4-4-2 15,3 2 2-15,-1-1-1 16,2 0 1-16,2 0 0 16,-2-1 0-16,2-1 1 15,-2-1-2-15,-1 1 2 16,-2-2-1-16,1 1 1 16,-2 0-1-16,-13 1 1 15,17-2 0-15,-17 2-1 16,0 0 0-16,15 3-1 15,-15-3-1-15,0 0 0 0,0 0-5 16,0 0-6-16,0 0-10 16,0 0-21-16,0 0-44 15,-3 14-4-15,3-14-1 16,0 0 0-16</inkml:trace>
  <inkml:trace contextRef="#ctx0" brushRef="#br1" timeOffset="412357.3256">23093 12641 83 0,'20'19'82'0,"-20"-19"-5"16,15 2-6-16,-15-2-75 0,0 0-2 15,16 2 4 1,-16-2-1-16,0 0 2 16,0 0 3-16,0 0 2 15,0 0 1-15,0 0 0 0,0 0-1 16,0 0-2-16,0 0 2 16,0 0 0-16,13 3 1 15,-13-3-1-15,0 0 2 16,0 0-2-16,0 0 1 15,3-15-1-15,-3 15 0 16,0 0-1-16,-3-17 0 16,3 17 1-16,0 0-2 15,-9-20 4-15,9 20-2 0,0 0 1 16,-12-17-1 0,12 17 0-16,0 0 1 15,-15-18-2-15,15 18 1 0,0 0-3 16,-18-17 2-16,18 17-2 15,-13-7 3-15,13 7-1 16,-14-6-1-16,14 6 0 16,-16-3-1-16,16 3 2 15,-14 2-2-15,14-2 0 16,0 0-2-16,-19 5 3 16,19-5-1-16,0 0 1 15,-15 5-1-15,15-5 0 16,0 0 0-16,-14 5 0 15,14-5 1-15,0 0-2 16,-14 8 1-16,14-8-2 16,0 0 2-16,-13 13 0 0,13-13 0 15,0 0-1-15,-9 14 0 16,9-14 0-16,-6 14 0 16,6-14 2-16,-11 18-3 15,11-18 1-15,-15 23 0 16,8-10 1-16,0 3 0 15,-2 1 4-15,3-3 2 16,-1 4-3-16,6-2 0 16,-1-2 0-16,-1 2-1 15,2-2 1-15,-1 1-1 16,2-2-2-16,-1 3-5 16,2-3 4-16,-2 0-3 15,1-13 3-15,0 24-2 0,1-11 1 16,-1-13-1-16,5 23 1 15,-5-23 2-15,8 19 1 16,-8-19 0-16,13 19-1 16,-13-19 0-16,13 14-1 15,-13-14 2-15,15 12 1 16,-15-12-4-16,13 16 2 16,-13-16-1-16,13 15 1 15,-13-15-1-15,13 15 1 16,-13-15-1-16,16 13 0 15,-16-13 0-15,17 8 0 16,-17-8 0-16,20 5 0 0,-20-5 0 16,23 6 0-16,-10-4 1 15,2 1-3-15,-2-3 2 16,3-3 1-16,-1 3-1 16,1 2-1-16,2-5 2 15,-3 3-2-15,3-1 1 16,-1 1 1-16,0-2-1 15,-1 4 0-15,2-4-1 16,-3-1 4-16,1 0-3 16,0 0 2-16,0 1-2 15,-3-6 1-15,1 1-1 16,1-1 1-16,-2-1-1 16,-13 9-1-16,24-19 3 0,-13 6-1 15,2 3-1-15,-13 10 1 16,21-16 0-1,-21 16-1-15,19-11 2 0,-19 11-5 16,14-8-4-16,-14 8-13 16,0 0-22-16,19-7-52 15,-19 7-4-15,-9-13-6 16,-5 0-2-16</inkml:trace>
  <inkml:trace contextRef="#ctx0" brushRef="#br1" timeOffset="429831.9307">18645 13975 51 0,'0'0'89'16,"0"0"-7"-16,0 0-1 15,0 0-70-15,1-13-7 16,-1 13-2-16,0 0 0 16,-14-4 3-16,14 4-3 15,-13 7 3-15,13-7 1 16,-16 21-3-16,7-7 1 15,2 5 1-15,0 2-1 16,0 7-2-16,0 2 2 16,2 8-1-16,1 2-2 15,1 5 0-15,2 7-3 16,2 1 2-16,2 3-3 16,3-1 2-16,2-3-3 0,5-1 3 15,3-7-1-15,1-8 2 16,5-8 0-16,3-8 0 15,1-8 1-15,2-11-1 16,1-5 0-16,-1-11 1 16,-4-6-1-16,-1-10 0 15,-4-6 0-15,-4-14 0 16,-7-6 1-16,-5-5 0 16,-4-6 1-16,-5-3-1 15,-3 3 3-15,-4 5-2 16,-1 6 3-16,-4 11-5 15,0 12 3-15,-4 13 0 16,2 7 0-16,-2 8-1 0,3 6 1 16,1 3 0-16,2 4-1 15,16-7 0-15,-22 19-3 16,22-19-2-16,-6 29 0 16,9-7 1-16,3 2-3 15,4 8 0-15,5 0 0 16,2 2 3-16,6 2 0 15,2-2 4-15,1-7-1 16,2-3 1-16,0-5 1 16,-1-7 1-16,-1-6-1 15,-3-6 1-15,-1-8-1 0,-2-6-1 16,-3-9-1-16,-4-7 1 16,0-7-1-16,-2-3 0 15,-4-6-1-15,-2 1 1 16,-2 2-1-16,-1 4 1 15,-4 6 0-15,-1 2 0 16,1 8 0-16,-4 5 0 16,-1 5 1-16,7 13 0 15,-16-22 0-15,16 22 0 16,-16-16-1-16,16 16 0 16,-15-6 1-16,15 6-1 15,0 0-1-15,-14 9-1 16,14-9-2-16,-1 27-1 0,2-6 2 15,2 5-1-15,3 5-1 16,2 10 1-16,0 1 1 16,2 2 1-16,1 7 1 15,-1-2 1-15,3-3 1 16,0 2-3-16,0-5 1 16,2-4-2-16,1-5 2 15,-1-5 1-15,3-6-3 16,-2-5 2-16,-2-7-4 15,0-8 4-15,-1-1 0 16,-13-2 2-16,18-18-3 16,-14 2 1-16,-4-5 5 15,-3-5-3-15,-1-2 1 0,-5-3 0 16,1-1 1-16,-3 0-2 16,0 8 5-16,2 3-6 15,1 7 1 1,8 14-3-16,-15-12 3 0,15 12-2 15,0 0 1-15,0 0-1 16,-11 18-1-16,11-18-1 16,0 16 0-16,0-16 2 15,8 23-1-15,-2-10 1 16,3 1-1-16,-9-14 1 16,23 23-1-16,-10-14 2 15,0 0-1-15,1-4 1 0,1-5-3 16,-2 0 2-16,2-3 1 15,0-1-1 1,-1-2 0-16,-14 6-1 16,23-17 2-16,-23 17 0 0,18-20 2 15,-18 20-1-15,8-20 0 16,-8 20 0-16,2-16 1 16,-2 16 1-16,0 0-3 15,0 0 2-15,0 0-2 16,0 0-1-16,0 0 1 15,0 0-2-15,-6 19-1 16,8-1-2-16,0 4 0 16,3 7 1-16,-1 4-1 15,3 7 0-15,2 7 1 16,1 6 0-16,0 0 1 16,2 1 3-16,-1-1-1 15,-2 2 0-15,0-2-2 0,-1-4 1 16,-2-2 0-16,-3-6 0 15,-3-3-2-15,-3-5 1 16,-4-6 0-16,-2-5 0 16,-2-7 3-16,-4-8-2 15,-1-7 1-15,-4-6 1 16,0-7 1-16,0-7-1 16,-1-8 0-16,1-8-1 0,4-3-1 15,5-2 0 1,2-1 0-16,9-2 1 15,3 5 0-15,7 3 1 16,6 5 0-16,6 6 1 0,4 3-1 16,3 4 1-16,1 3-1 15,0 4-1-15,2 2 0 16,-3 2-2-16,-3 3 0 16,-3 2-3-16,-6 1 1 15,-2 2-1-15,-15-1-1 16,14 4-3-16,-14-4-6 15,0 0-8-15,0 0-13 16,0 0-48-16,0 0-2 16,-16-4-1-16,6-16 52 15</inkml:trace>
  <inkml:trace contextRef="#ctx0" brushRef="#br1" timeOffset="430011.5154">19382 13887 118 0,'0'-18'99'16,"0"18"-4"-16,0 0-3 15,0 0-85-15,0 0-13 16,0 0-8-16,0 0-13 16,-13 3-37-16,13 18-27 15,-6 1-1-15,1 8-1 16</inkml:trace>
  <inkml:trace contextRef="#ctx0" brushRef="#br1" timeOffset="430631.6593">18854 14775 55 0,'0'0'90'0,"0"0"-3"16,-13 8-3-16,13-8-72 15,0 0-6 1,0 0-3-16,0 0-3 0,13-10 2 16,-13 10-1-16,23-5 1 15,-7 2 0-15,7 0 0 16,3 3 0-16,6-2 2 15,2 0 0-15,3-1-2 16,0 1 1-16,1 1 1 16,-1 1 0-16,-1-2-1 0,-4 2-3 15,-5-1-8-15,-2 5-14 16,-8-5-28-16,-1 7-36 16,-16-6-3-1,7 14-4-15</inkml:trace>
  <inkml:trace contextRef="#ctx0" brushRef="#br1" timeOffset="432366.5596">19994 13915 68 0,'0'0'95'0,"0"0"-4"15,0 0-4-15,0 0-69 16,0 0-13-16,0 0-6 15,0 0 0-15,13 22-3 16,-12-9 1-16,2 7 1 16,2 4 1-16,0 7 3 15,5 3 1-15,1 5 0 16,-1 2 1-16,0-1 1 16,1-1-2-16,-3-2-1 15,2-1-1-15,-5-5-1 16,3-1-2-16,-4-5 2 0,2-2-2 15,-2-5 1-15,-1-3 0 16,-3-15 0 0,4 19-5-16,-4-19-6 15,0 0-7-15,0 0-14 0,0 0-25 16,-1-16-27-16,-5-7-3 16,5-6 22-16</inkml:trace>
  <inkml:trace contextRef="#ctx0" brushRef="#br1" timeOffset="433916.6957">20148 13906 60 0,'9'-13'90'0,"-9"13"0"15,0 0-3-15,0 0-56 16,0 0-14-16,0 0-8 16,0 0-6-1,0 0-2-15,0 0-3 0,9 28-2 16,-2-11 2-16,2 7 2 15,-1 8 1-15,4 1 1 16,1 6 0-16,1 0 1 16,1 3 1-16,-1-1 0 15,-2-2-3-15,-2-1-2 16,1-3-2-16,-2 0 1 16,0-4-1-16,-1 0 2 0,-1-5-2 15,-1-2 2-15,1-4 0 16,1-7 2-1,-3 0 1-15,-5-13-2 16,13 11 0-16,-13-11-1 16,0 0 0-16,15-11 1 0,-11-3-2 15,0-2 0-15,-4-10 0 16,2-6 1-16,-1-8 3 16,1-6-3-16,-1-6 4 15,2-4-3-15,0-1 2 16,0 0-1-16,3 5 1 15,2 6-1-15,-1 5-2 16,1 9 3-16,-1 9-2 0,-1 9 1 16,-6 14 0-1,0 0 2-15,0 0 1 16,0 0-3-16,0 0 2 16,4 17-3-16,-5-4 0 0,-1 2-1 15,2 1 0-15,0 4 0 16,3 0-1-16,1 4 0 15,1 4 2-15,-1 4-1 16,2-2 1-16,-3 5 0 16,2 1 2-16,1 0-2 15,1 0 0-15,1 0 0 16,0-3-2-16,1-3 2 16,0-2-3-16,2-7 1 15,1-2-2-15,1-3 1 16,0-4-2-16,1-5 4 15,1-4-1-15,2-3 1 0,2-2 1 16,-1-2 0-16,3-5 0 16,-3-5 1-16,1-6-2 15,0-2 1-15,0-4 3 16,-2 0-2-16,-3-3 1 16,1-1-1-16,-7 1 4 15,3-1-3-15,-6 4 2 16,0 1-2-16,-5 4 1 15,-2 3-2-15,-1 2 1 16,3 16-1-16,-8-16 0 16,8 16-1-16,-15 2 2 15,15-2-1-15,-16 11-1 16,16-11 0-16,-17 24 0 0,7-10-1 16,1 0 0-16,1 5 1 15,-1 1-1-15,2 2 0 16,1 3 2-16,0-4-1 15,2 2 1-15,1 0-1 16,3 0-2-16,0-4 2 16,3-4-1-16,0-2-1 15,-3-13-2-15,0 0 0 16,18 13-1-16,-18-13 3 16,16-16 0-16,-7 3 0 15,0-6 3-15,-1-1 1 16,1-2 1-16,-2 0 0 0,-1 1 1 15,-2 1-1-15,2 4 2 16,-6 16-4-16,7-19 1 16,-7 19-2-1,0 0-3-15,13-1-2 0,-13 1-1 16,9 13-2-16,-9-13 1 16,11 20 0-16,-5-7 0 15,1 5 0-15,2 4 2 16,-3-3 4-16,3 3 1 15,-1-1 2-15,1-1-4 16,0-1 3-16,1-2-1 16,0-4 0-16,-10-13-2 15,23 19-3-15,-23-19-1 0,23 5-1 16,-23-5 0-16,24-8-2 16,-11-5-3-16,2 0 2 15,-2-8 2 1,1-2 3-16,1-6 3 0,1 0-1 15,-3-3 7-15,0-1 2 16,-1 3 5-16,-1-2 0 16,2 7 3-16,-6-1-3 15,1 8 0-15,-3 0 0 16,-5 18-4-16,8-17-2 16,-8 17-1-16,0 0-3 15,0 0 0-15,0 0-2 16,-5 19 2-16,0-3-4 0,1 1 4 15,-2 2 0-15,0 5 0 16,1 4 0 0,-3 2 1-16,1 3-1 15,-1 0-3-15,0 1 5 0,0-3-7 16,1 1 0-16,-1-5-5 16,4-2-5-16,-3-8-13 15,4-1-15-15,3-16-39 16,0 0-6-16,-15-6 5 15,15 6 62-15</inkml:trace>
  <inkml:trace contextRef="#ctx0" brushRef="#br1" timeOffset="434152.1104">21024 14199 39 0,'2'-17'92'0,"-5"-2"-4"16,3 19 1-1,-6-14-43-15,6 14-25 0,0 0-8 16,0 0-3-16,0 0-2 15,0 0-6-15,0 0-2 16,0 0 0-16,7 21-3 16,-7-21 3-16,20 26-2 15,-5-10 1-15,5 9 0 16,2 2-2-16,1-1 2 16,0 1-12-16,6 4-25 15,-13-7-49-15,11 1-5 16,-8-12-4-16,-3-13 26 15</inkml:trace>
  <inkml:trace contextRef="#ctx0" brushRef="#br1" timeOffset="436083.6684">21721 13743 55 0,'0'0'89'0,"14"13"-2"16,-14-13-2-16,0 0-70 16,0 0-7-16,0 0-3 15,-13 6-1-15,13-6-2 16,-5 14-2-16,3 1 0 0,1 2 0 16,4 6 0-16,0 3 2 15,1 7-1-15,2 5-1 16,1 5 2-16,0 3 0 15,2 2 1-15,-1 0 0 16,0 3 0-16,-1 0-2 16,0-3 1-16,0-7 2 15,1 0-3-15,-1-7 2 16,0-3 0-16,-3-7-1 16,1-5 1-16,0-3-1 15,-5-16 2-15,6 19 0 16,-6-19-4-16,0 0-2 15,0 0-4-15,0 0-9 16,0 0-8-16,0 0-25 0,0 0-39 16,-4-18-5-16,-5-2-1 15</inkml:trace>
  <inkml:trace contextRef="#ctx0" brushRef="#br1" timeOffset="436466.2299">21639 13709 98 0,'0'0'89'16,"14"-19"-1"-16,1 13-6 0,-15 6-71 16,26-20-5-16,-26 20-2 15,24-16-1-15,-24 16 0 16,25-6 0-16,-12 8-1 15,0 1-2-15,3 4-3 16,-1 1 0-16,4 4-2 16,-2 1 1-16,4 1-1 15,-3 2 1-15,1 0 1 16,-4 1 3-16,-1 4 1 16,-4-4 1-16,-4 5 2 15,-5-4 1-15,-6 4 0 16,-4 0-2-16,-5 2 0 0,-4-2-4 15,1 1-10-15,-6-6-30 16,3 6-44-16,-3-8-3 16,4-2-5-1,0-13 28-15</inkml:trace>
  <inkml:trace contextRef="#ctx0" brushRef="#br1" timeOffset="437519.4907">21587 14447 34 0,'0'0'85'16,"0"0"1"-16,0 0-2 15,0 0-62-15,0 0-9 16,0 0-3-16,14 8 1 0,-14-8-3 16,0 0-1-1,13-8 0-15,-13 8-2 16,18 0 0-16,-5-3-3 0,2 2 1 16,4-2-5-16,1 0 1 15,5 0 1-15,1 0 0 16,3 1-1-16,-2-4 2 15,3 3-1-15,-1 0 0 16,-1 2-1-16,-2-2 4 16,0 3-2-16,-3 0-1 15,-2 0-1-15,-2 0-2 16,-3-2-4-16,0 7-13 16,-16-5-23-16,20 2-44 15,-20-2 0-15,0 0-6 16,-24 12 53-16</inkml:trace>
  <inkml:trace contextRef="#ctx0" brushRef="#br1" timeOffset="439715.2933">22947 13595 55 0,'0'0'93'0,"3"-18"-4"15,-3 18-2-15,0 0-64 16,-20 2-12-16,7-1-6 15,-4 5 0-15,1 4-1 0,-4 2-5 16,0 2 2-16,-1 3 0 16,4 3 2-1,1 4 0-15,0 0-2 0,5 4 0 16,-4-1-1-16,5 2 4 16,0 5-2-16,2 2 1 15,-1 3-1-15,-1 5-1 16,4 3 2-16,0 2-3 15,2 0 1-15,4 3 0 16,1 2 0-16,4-4-2 16,0-4 2-16,6 1-1 15,0-8-1-15,3-6 3 0,2-6-4 16,3-4 1 0,-2-5 0-16,4-5 1 0,-3-5 1 15,-2-2-1 1,-1-2 0-16,-15-4-1 0,23 6 0 15,-23-6-2-15,16 9-5 16,-16-9-11-16,0 0-23 16,0 0-44-16,11 20-3 15,-11-20-2-15,0 0 35 16</inkml:trace>
  <inkml:trace contextRef="#ctx0" brushRef="#br1" timeOffset="440451.7027">23328 13736 86 0,'16'-6'91'0,"-16"6"-1"15,0 0-2-15,0 0-73 16,0 0-7-16,0 0-3 16,6 13-1-16,-6-13-1 0,-9 20-1 15,6-5-1-15,-1 5 1 16,1 5-2-16,3 3 2 16,-3 8-2-16,3 2 2 15,0 4-1-15,3 3 0 16,0-1 1-16,3 1-1 15,1 0 1-15,0-3 0 16,2-3 1-16,0-5 0 16,1-4-2-16,-2-5-2 15,4-8 0-15,-2-1 4 16,-10-16-2-16,22 17-5 16,-22-17 1-16,21 6-2 0,-21-6-1 15,22-6 0-15,-22 6-5 16,20-14-6-16,-20 14-9 15,16-26-15-15,-3 12-41 16,-10-9-3-16,4 2 1 16,-8-6 38-16</inkml:trace>
  <inkml:trace contextRef="#ctx0" brushRef="#br1" timeOffset="440821.1748">23237 14053 84 0,'-14'19'98'15,"14"-19"-3"-15,0 0-2 16,0 0-58-16,0 0-29 16,17 2-2-16,-17-2-2 15,16-6-2-15,-3 1-1 16,0 0 3-16,6 5 0 15,0-2-2-15,2-2 2 16,2 3-3-16,6-1 3 16,-3-1 1-16,2 3-1 15,-1 2-2-15,-1-4 1 16,-1 2 1-16,-2 0-1 0,-5 2 3 16,1-1-4-16,-1-1 0 15,-18 0-2-15,21 3-4 16,-21-3-5-16,0 0-10 15,0 0-18-15,13 13-51 16,-13-13-2-16,-16 9-2 16,3-12 14-16</inkml:trace>
  <inkml:trace contextRef="#ctx0" brushRef="#br1" timeOffset="441763.2555">23862 13740 64 0,'0'0'91'0,"0"0"-1"16,18-4 0-16,-18 4-50 16,0 0-24-16,0 0-6 15,0 0-2 1,0 0-1-16,0 0-4 0,0 0 2 15,0 0-3-15,0 0 1 16,0 0-2-16,0 0 1 16,17 13-2-16,-17-13 2 15,19 10-1-15,-19-10 0 16,23 13 2-16,-23-13-3 16,24 12 2-16,-11-5-3 15,0 1 3-15,2 1-1 16,-1-2 1-16,2 1 1 15,0-1-2-15,0 1 0 16,0-3-1-16,-2 2 2 16,-1-1-2-16,-13-6 1 15,20 10-2-15,-20-10 0 0,16 7 1 16,-16-7 2-16,0 0-1 16,0 0 1-16,14 9-1 15,-14-9 0-15,0 0 1 16,0 0 3-16,0 0-3 15,0 0-1-15,0 0 0 16,0 0-2-16,0 0 2 16,0 0 0-16,0 0 0 15,0 0-3-15,0 0 3 16,-5 13-1-16,5-13 2 16,0 0-1-16,0 0-3 15,-9 14 1-15,9-14 0 0,-11 15 0 16,11-15 1-16,-18 24-1 15,8-11 2-15,-4 7-3 16,-1-1 4-16,-1 1-2 16,2 2 0-16,0 1 0 15,-2-4 0-15,3-2 0 16,-2-1 1-16,5-3 0 16,-1 1 1-16,11-14-1 0,-19 23 0 15,19-23 0 1,-13 16-1-16,13-16 1 15,0 0 0-15,-15 15-1 16,15-15 0-16,0 0 0 16,0 0 0-16,0 0-1 0,0 0-2 15,0 0-6-15,0 0-7 16,0 0-11-16,0 0-21 16,0 0-44-16,0 0-4 15,13-9 0-15,-13 9 8 16</inkml:trace>
  <inkml:trace contextRef="#ctx0" brushRef="#br1" timeOffset="442220.1899">24158 14128 57 0,'0'0'89'15,"19"6"0"-15,-19-6-1 16,0 0-52-16,0 0-13 16,0 0-6-16,0 0-3 15,0 0-3-15,0 0-5 16,0 0-2-16,8 13-2 16,-8-13 0-16,0 0-1 15,0 13-1-15,0-13 1 16,-2 17 1-16,0-4-1 15,-1 0 2-15,-3 3 0 16,2 3-3-16,-3-2 1 0,0 6 4 16,-1-4-6-1,1 0 0-15,0 0 0 0,1-2-1 16,1-3 2-16,5-14 2 16,-12 22-1-16,12-22-4 15,0 0 5-15,-10 17-2 16,10-17-1-16,0 0-2 15,0 0-7-15,0 0-6 16,0 0-8-16,0 0-15 16,0 0-33-16,0 0-21 15,0 0 3-15,-13-7-2 16</inkml:trace>
  <inkml:trace contextRef="#ctx0" brushRef="#br1" timeOffset="442956.3103">24437 13999 65 0,'0'0'89'0,"0"0"0"16,0 0 1-16,4 13-60 15,-4-13-8-15,0 0-4 0,0 0-5 16,-9 14-2-16,9-14-5 16,0 0-2-1,-8 19-4-15,8-19 0 16,-3 18 1-16,3-18 2 0,1 24-1 16,-1-24 0-16,3 24-2 15,-2-8 1-15,1 0 2 16,1 0-1-16,3-2-1 15,-2 1-1-15,0-2-4 16,-4-13 3-16,13 20 1 16,-13-20-2-16,20 13 0 15,-20-13 0-15,22 3 2 0,-6-3-2 16,1-3 4-16,0-2-2 16,1 1 0-16,-1-3-1 15,-2 0 2 1,2 1-1-16,-1-1-1 0,-3-2 2 15,-13 9 1-15,18-16 0 16,-18 16-2-16,18-20 3 16,-18 20-1-16,8-26-1 15,-3 9 0-15,-2-1 1 16,-2 0-2-16,2 3 1 16,-2-1 0-16,-2-1 0 15,-3 3 0-15,4 14 0 16,-9-24 1-16,9 24-2 15,-12-17 0-15,12 17 2 16,-13-17-2-16,13 17 2 16,-18-16-2-16,18 16 2 15,-20-12-2-15,20 12 1 0,-25-7 0 16,9 4-1-16,0 2 0 16,2 2-2-16,-1 2 2 15,1-1-1-15,-2 1 0 16,16-3-2-16,-22 4-2 15,22-4-7-15,-14 3-11 16,14-3-18-16,-16 7-51 16,16-7-2-16,0 0-3 0,-14 9 0 15</inkml:trace>
  <inkml:trace contextRef="#ctx0" brushRef="#br1" timeOffset="443704.5566">24745 13492 98 0,'0'0'93'0,"0"0"-1"15,0 0-3-15,0 0-71 16,0 0-7-16,0 0-6 15,13 2-1-15,-13-2-3 0,0 0 0 16,0 0-1 0,12 14-1-16,-12-14 3 15,16 13-1-15,-16-13 1 16,24 20 3-16,-9-10-2 16,-2 2 1-16,2 1 3 0,1 1-2 15,-1 1-4-15,-2 1 2 16,0-1-1-16,-2 1-2 15,1 3-1 1,-2 0 3-16,0 1-4 0,-1 0 3 16,-2 2-1-16,0 1 2 15,-3 1-1-15,-1 2 0 16,-1 0 1-16,-1 5-2 16,-4-1 1-16,0 3 2 15,-2 3-1-15,0 2-2 16,0 1 2-16,-3 1-2 15,3 5 0-15,-5-3-1 16,1 2 3-16,-1-2-2 0,1-3 0 16,-1-1 1-16,-2-5-2 15,-1-4 2-15,0-2-2 16,5-4 3-16,-4-4-4 16,4-3 0-16,-1-3 2 15,9-13-1-15,-14 20 0 16,14-20-2-16,0 0-2 15,-13 16-9-15,13-16-8 16,0 0-17-16,0 0-50 16,0 0-3-16,-15-14-3 15,15 14-2-15</inkml:trace>
  <inkml:trace contextRef="#ctx0" brushRef="#br1" timeOffset="469383.5292">8909 5725 1 0,'0'0'52'0,"0"0"31"16,15 9-4-16,-15-9-69 0,0 0-4 15,0 0-5-15,8 19-1 16,-8-19-1-16,-2 21-3 16,1-5-2-1,-2-3 4-15,3-13-1 0,-7 25 3 16,7-25 3-16,-10 17 1 16,10-17 1-16,-15 7 0 15,15-7 1-15,-17-3 0 16,17 3 2-16,-15-7-2 15,15 7-1-15,-10-14 0 16,10 14-1-16,-3-23 0 16,6 10 0-16,2-2 0 15,3-1-2-15,2 2 3 0,2-1-4 16,1 2 1 0,1 2 0-16,-1 4 0 15,3 4 0-15,-3 3-1 0,-13 0 1 16,17 11-3-16,-11 4 1 15,0 4-1-15,-3 5 1 16,1-2-2-16,-5 5 0 16,2 2-1-16,-1 3-1 15,-3-3-2-15,0 1 2 16,-5-4 0-16,1-3 0 16,-5 1 4-16,2-8-1 15,-2-3 2-15,-1-5 1 16,13-8 3-16,-20 0 1 15,20 0 0-15,-14-15 1 16,14 15-2-16,-7-22 1 0,7 22-3 16,-3-17 3-16,3 17-4 15,0 0 0-15,0 0-2 16,0 0-2-16,18 10 2 16,-18-10-2-16,19 22 2 15,-6-12-2-15,2 0 1 16,-1-3-1-16,2-1 4 15,1-3-1-15,2-4 0 16,0-5 0-16,-1-1 0 16,0-5 2-16,-1 0-1 15,-1 2 1-15,0-1-5 16,-3 2-4-16,-13 9-17 16,21-7-44-16,-21 7-21 0,0 0-5 15,13-19 45-15</inkml:trace>
  <inkml:trace contextRef="#ctx0" brushRef="#br1" timeOffset="471416.4235">9338 5571 1 0,'0'0'42'16,"15"1"38"-16,-15-1-9 15,0 0-55-15,0 0 0 16,0 0-10-16,0 0-2 0,0 0-1 15,0 0-2-15,0 0-1 16,0 0 4-16,0 0-1 16,0 0-5-1,0 0 7-15,0 0 8 16,0 0-5-16,0 0-6 0,0 0 8 16,0 0-2-16,0 0 1 15,0 0-4-15,-16-7 1 16,16 7-9-16,0 0 5 15,-19-11 3-15,19 11-4 16,-14-6 2-16,14 6-2 16,-17-12 2-16,17 12-2 15,-18-7 2-15,18 7 1 0,-21-12-3 16,21 12-1-16,-24-8 1 16,12 6-2-1,-1-3 1-15,0 2 1 16,-3-3 0-16,1 5-2 0,-1-4 1 15,-2 4 2-15,0-2-2 16,0 0 3-16,-3 2-2 16,3-1-3-16,-1 5 3 15,0-3-2-15,-1 0 1 16,1 1-2-16,0-1 4 16,2 3-3-16,0 2 2 15,-1-2-1-15,0-1 0 16,2 6 0-16,-2-4 0 0,3 5 7 15,-3-1-8-15,1 2 3 16,0-1-5-16,-2 4 4 16,0-3 3-16,-1 2-2 15,0 4 2-15,-2-2-10 16,0 2 11-16,2-2-6 16,1 1 6-16,1-1-6 15,0 2 1-15,3-2-1 16,2-1 3-16,0 0-2 15,13-13-1-15,-23 26 0 16,11-10 1-16,2 3 0 16,1-3-1-16,1 4 2 0,-1 0-3 15,0 2 2-15,3 0-1 16,1 1 1 0,3-2 0-16,2-1-1 15,0 4-1-15,3-4-1 0,4 4 3 16,2-1-1-16,1 3 1 15,3 0-2-15,0 2 2 16,2-2 0-16,-1 0 0 16,0-2 1-16,1 1-3 15,1-4 2-15,-3-3-3 16,1 2 4-16,2-4-3 16,-2 0 2-16,1-1 0 15,-1 1 4-15,5 2-3 16,-2-4 4-16,4 2 1 15,-1-2-1-15,0 1-2 16,0-2 1-16,3-2 2 16,-1-1-5-16,-2-1 5 0,0 0-6 15,-1-5 0-15,1-1-1 16,0 0 5-16,-1 0-3 16,1-2-1-16,1-1 0 15,0 2-1-15,1-4 1 16,1 2 1-16,-1 0 1 15,1-1 0-15,1-2-2 16,1 1 0-16,-1-3 1 16,2-1-3-16,-3-1 3 15,2-2-4-15,-2 0 4 16,-3-1-6-16,0-1 8 16,-1-1-8-16,-2 1 6 0,-1-1-1 15,-1 5-2-15,-2-3 3 16,-13 10-1-16,23-22 2 15,-23 22-5-15,18-16 4 16,-18 16-3-16,19-14 3 16,-19 14 1-16,16-17 2 15,-16 17-5-15,13-18 2 16,-13 18 0-16,13-20 2 16,-13 20-1-16,12-23 0 15,-12 23-1-15,7-26-1 16,-3 13 4-16,-1 0-1 15,3 0 1-15,-5 0-3 16,2 0 1-16,1-1 1 0,1 1 1 16,-2 0-1-16,0-2 0 15,1-1 0-15,-4 2-2 16,3-2 3 0,0-1 0-16,-5-1-1 0,2 3-3 15,-3-1 2-15,0 0-2 16,-1 0 1-16,0 1 1 15,-1 1-2-15,5 14 1 16,-10-24-1-16,6 11 1 16,1 0 0-16,0 0 0 15,2 0 0-15,-1-2 0 16,0 2 1-16,0 0-1 0,-1-1 1 16,2-1-1-16,1 15 2 15,-7-24-3-15,1 9 2 16,6 15-3-16,-10-21 2 15,10 21 0-15,-16-22-1 16,16 22 0-16,-20-22-1 16,7 11 2-16,-3 2-2 15,-2-1 0-15,-3 0-1 16,-1 0-1-16,-1 0-8 16,-1 1 3-16,0 3-15 15,-2-2-3-15,9 6-25 16,-16-6-48-16,16 5-6 15,-8-4-1-15,5 2 87 0</inkml:trace>
  <inkml:trace contextRef="#ctx0" brushRef="#br1" timeOffset="475150.974">10258 5484 1 0,'0'0'60'16,"14"-10"23"-16,-14 10-4 15,0 0-66-15,7 13-8 16,-7 7 0-16,-1 9-4 16,-4 9 2-16,-3 11-4 15,-2 7 5-15,0 9-2 16,-6 4 4-16,0 3-3 15,-6-2-2-15,2-4 1 16,-3-4 1-16,3-6-1 16,-2-5-3-16,0-9 5 0,4-6-6 15,-1-6 2-15,6-7-10 16,0-6 1-16,6-1-12 16,7-16-1-16,0 0-19 15,0 0-18-15,-6-30-16 16,12 0 40-16</inkml:trace>
  <inkml:trace contextRef="#ctx0" brushRef="#br1" timeOffset="479036.0177">10151 5901 1 0,'10'-39'67'16,"1"12"15"-16,-6 1-28 16,-1 12-21-16,-2 1-12 0,-2 13-4 15,2-16-6-15,-2 16 0 16,0 0-8-16,0 0-2 15,0 0-1-15,0 0-3 16,8 16 2-16,-8-16-1 16,13 21 2-16,-3-6 0 15,0 2 2-15,3 6 1 16,0 3 1-16,0 6-1 16,1 1-1-16,1 0-1 15,1 3-1-15,-3-1-5 16,-1-1 0-16,-3-2-2 15,3-2-2-15,-5-6 0 0,0 0-5 16,-7-7 2-16,-4-1 0 16,4-16 5-16,-15 18 4 15,15-18 2 1,-23 5 3-16,6-6 2 0,-3-6 7 16,4 1 0-16,-1-4 1 15,4 1-1-15,0 0-2 16,13 9-1-16,-16-18-2 15,16 18-1-15,0-15-4 16,0 15 0-16,17-18-1 16,-3 7-1-16,7 0 0 15,2-2 0-15,1 4 1 16,2-2 0-16,2 4 1 0,-2-2 0 16,-2 0 3-16,-1 2-3 15,-5 0 2 1,-4 1-2-16,-1-3 3 15,-13 9-2-15,14-13 3 0,-14 13-1 16,0 0-3-16,0 0 5 16,-5-13-3-16,5 13 0 15,0 0-2-15,-16-3 4 16,16 3-4-16,0 0 1 16,0 0-1-16,-13 0-3 15,13 0 0-15,-2 13 1 16,2-13 0-16,2 18-3 0,1-2 3 15,-2 2-2 1,2 8 2-16,-2 5 0 16,2 3 1-16,2 7 4 15,-1 5 0-15,0 4 0 0,1 4-1 16,2-2 0-16,2 1 0 16,-1-1 1-16,1-6-1 15,-1-4-5-15,0-2 0 16,-1-6 1-16,-1-4-1 15,-2-6 0-15,0-3-2 16,-4-7-3-16,0-14 3 16,0 20-3-16,0-20 4 15,0 0-1-15,-14-11 2 16,2-7 1-16,-1-5 2 16,-2-7 3-16,-1-10-1 15,0-7 2-15,-2-6-7 0,4-5 4 16,0-2-4-16,2-1 2 15,3 1-2-15,5 3 0 16,3 10-1-16,1 1 0 16,4 4 7-16,0 8-8 15,6 3 5-15,0 6-3 16,3 4 1-16,0 5-2 16,0 3 0-16,0 3 0 15,-13 10 0-15,24-3 4 0,-24 3-4 16,15 16 5-1,-9-3-3-15,0 2 0 16,-2 4-1-16,-1 6-1 16,1-1-3-16,-2 1-3 0,1-2 4 15,-2-1-3-15,1-2 4 16,-2-4 1-16,0-16 3 16,0 17-1-16,0-17 6 15,0 0-1-15,0 0 1 16,-3-20 1-16,4 2-4 15,2-2 4-15,0-4-4 16,3-4 2-16,1-2-4 16,3 1 3-16,0 3-2 15,0 4 2-15,2 5-2 16,-2 4-1-16,-10 13 1 16,17-10-1-16,-17 10 1 15,16 6-4-15,-16-6-1 0,17 13 0 16,-17-13-1-16,19 13 2 15,-19-13-1-15,18 16 3 16,-8-3 0-16,-2 0 3 16,-1 4 0-16,-1 3 1 15,-1 6 0-15,-1 4 1 16,-3 4-2-16,2 5 0 16,-1 1-2-16,-1 3 5 15,3 2 1-15,1 0-2 16,2 1 1-16,2-4-2 15,-1-2 4-15,2-2-4 16,2-5 2-16,-3-4-7 0,-1-5 1 16,-1-1 2-16,-2-8-3 15,-2-2 4-15,-3-13-4 16,4 13 1-16,-4-13 0 16,0 0 1-16,0 0-1 15,-12-19-1-15,5-3 1 16,-3-5-1-16,-4-9-3 15,-4-5 6-15,0-5-4 16,-4-6 4-16,-1-1-2 16,0-2 0-16,-2 3 2 15,4 2-1-15,3 5 5 16,4 3-6-16,2 6 5 16,7 4-6-16,3 5 3 0,7 2-3 15,6 4 0-15,3 5-3 16,5 3 1-16,1 1-1 15,5 4 1 1,-2 2-1-16,0 3 2 0,-1 3 2 16,-5 6 3-16,-1 2 0 15,-16-8 1-15,17 26-1 16,-14-4 2-16,-3 1-1 16,-4 2 0-16,-2-1-3 15,-1 2-4-15,-3-4 3 16,-2-3 0-16,1-4 1 15,-2-6-1-15,13-9 2 0,-23 7-1 16,23-7 5-16,-22-8 0 16,22 8-2-16,-14-25 0 15,12 8-2-15,4-5 1 16,3-2-4-16,7-4 3 16,4-1-4-16,1 2 1 15,6 0 2-15,0 2-1 16,0 2 2-16,-1 6-1 15,-3 2 1-15,-3 8 1 16,-16 7 1-16,21 0-1 16,-21 0 0-16,0 0-1 15,18 19 1-15,-18-19-4 16,11 23 1-16,-2-10 1 0,1 0-2 16,0 7 1-1,0 0-1-15,2 3 1 16,-4-1-1-16,1 1 2 15,-2-1 0-15,-1-2-2 0,-3-3 1 16,0-4-1-16,-3-13 3 16,-2 13-1-16,2-13 1 15,0 0-1-15,-13-17 2 16,7 2 1-16,-1-3 0 16,-1-7 2-16,-1-1-4 15,3 0 0-15,2-1 0 16,4-2 1-16,3 1-2 15,2 4 1-15,6 2-3 0,2 5 0 16,0 0 1 0,1 5-1-16,0 6 0 15,-14 6-1-15,23-1 0 0,-23 1 0 16,22 11 1-16,-22-11 0 16,19 19 1-16,-6-10-2 15,-13-9 3-15,26 16-2 16,-9-11 1-16,-1-2-1 15,3-4 0-15,-2 1 0 16,2-4 0-16,-5-2 3 16,2-1-1-16,-16 7 3 15,17-15 0-15,-17 15 2 16,0 0 1-16,8-16 1 16,-8 16 2-16,0 0-4 15,-15 0 2-15,15 0-3 16,-13 8 0-16,13-8-2 0,-13 13-2 15,8 0-3-15,-1 1 0 16,3 5 0-16,1-1-3 16,1 6 3-16,1-4-1 15,3 3 1-15,0-4 0 16,3-5 2-16,-6-14 0 16,10 17 0-16,-10-17 2 15,0 0 1-15,14-4 0 16,-14 4 0-16,-3-25 1 15,-1 7 1-15,-3 0 0 16,-3-5 0-16,-3 2-1 16,1-1-1-16,-1 3 0 0,4 1-1 15,2 3-4-15,7 15-5 16,-1-20-4-16,1 20 2 16,17-15-3-16,-3 15 1 15,5-4 0-15,0 4 4 16,1-1 4-16,3-1 5 15,0 1 6-15,0 2-1 16,-1-1 4-16,0-3-2 16,-2 2-1-16,-1-1-2 15,-3 1 1-15,-16 1-2 16,20-1-3-16,-20 1 2 16,0 0-2-16,0 0 3 0,0 0 1 15,0 0 0-15,0 0-1 16,-20 15-2-16,20-15-1 15,-24 19 2-15,10-1-1 16,0 2-2-16,-2 3-1 16,0 3-2-16,1 3 3 15,1-2-1-15,2 2 0 16,4-3-3-16,2-4-2 16,5-2-1-16,1-4 2 15,4-3-1-15,-4-13 0 16,20 7 2-16,-5-10 2 15,0-4 3-15,1-2 2 16,2-7 2-16,-1-3 0 0,-3-1 1 16,-2 1 2-16,-5 1-3 15,-1 0 0-15,-3 1-2 16,-2 3 1-16,-1 14-4 16,-6-13 2-16,6 13-1 15,0 0-3-15,0 0 0 16,0 0 0-16,-7 23 0 15,9-5-2-15,-1 6 2 16,2-1-1-16,0 3-1 16,1 0-1-16,3-2-3 15,-1-4-4-15,4-5 0 16,-10-15 2-16,26 10 0 16,-10-14 1-16,1-7 2 0,-2-4 4 15,1-7 4-15,-2-3 4 16,-1-1 1-16,-3 0 0 15,-4 0 2-15,0 2-2 16,-2 2 1-16,-1 5-2 16,-3 17 1-16,3-22-3 15,-3 22-2-15,0 0-1 16,0 0 0-16,0 0-2 16,0 0-1-16,-4 15 0 15,4-15 0-15,-2 24 2 16,5-11 0-16,0 5 1 15,1 2 0-15,1 1 1 0,2 1-1 16,3 0 0-16,3 1 0 16,1-4-1-1,4-4 0-15,2-2-1 0,3-5 1 16,3-8 0-16,3-8 4 16,0-7-2-16,-1-11 2 15,1-6 1-15,2-7 0 16,-4-3 1-16,-3-7-1 15,-2 0 0-15,-5-3-1 16,-2 0 1-16,-8 3 0 16,-1 4-1-16,-9 5-6 15,-3 4 7-15,-4 5-8 16,-1 6 9-16,-2 9-2 0,-2 6-1 16,2 2-7-16,13 8 6 15,-21-3-1 1,21 3 0-16,-13 8 6 15,13-8-10-15,-9 18 1 0,5 0 1 16,2 3 7-16,1 5-9 16,1 6 9-16,1 6-7 15,2 2-2-15,1 0 2 16,4-1 0-16,0-3-2 16,5 1 2-16,-1-9 0 15,1-2 1-15,0-8-1 0,0-4 3 16,-13-14 0-16,23 16 0 15,-23-16 0-15,16 0 1 16,-16 0-1 0,13-12-1-16,-13 12 2 15,11-15-3-15,-11 15 2 0,13-16 0 16,-13 16-2-16,16-12 1 16,-16 12 0-16,19 0 0 15,-19 0-1-15,21 15 2 16,-9-2-2-16,0 0 0 15,0 1 1-15,1 2-2 16,2-3 2-16,-1 0 1 16,2-6-1-16,-1-3 2 15,1-4 1-15,-1-5 0 16,1-4 0-16,-1-7 1 16,-2-4-1-16,1-5-11 15,-5-14-28-15,5-10-54 16,-5-13-3-16,1-3-10 0,-7-8 77 15</inkml:trace>
  <inkml:trace contextRef="#ctx0" brushRef="#br2" timeOffset="492623.7522">11175 6356 1 0,'0'0'36'0,"0"0"40"16,0 0-30-16,0 0-23 15,0 0-8-15,0 0-5 0,-4-18-4 16,4 18-7-16,0 0 5 15,0 0-7-15,-13-7 8 16,13 7-1-16,0 0-2 16,0 0-7-16,-15 2 8 15,15-2-1-15,0 0 0 16,0 0 5-16,-14 13-7 16,14-13 2-16,-4 16 1 15,4-16 4-15,-2 18-7 16,2-18 6-16,0 19-5 15,0-19 1-15,6 20-1 16,-6-20-1-16,12 18 8 0,-12-18-6 16,15 14 7-16,-15-14-6 15,24 13 5 1,-10-7-7-16,-14-6 7 0,27 19-6 16,-14-9 0-16,3 3 1 15,-3-3-1-15,-1 4-2 16,1-2 1-16,-2 1 0 15,-11-13 0-15,18 23-1 16,-18-23-1-16,11 23 1 16,-9-10 0-16,-2 1 0 15,-3 2 0-15,-4 0 0 16,-2 1 0-16,-3-1 1 16,1 0 0-16,-2-6-1 0,-2 2 0 15,2-4 2-15,13-8 0 16,-18 9 1-16,18-9-2 15,0 0 2-15,-13-1-1 16,13 1 0-16,0 0 0 16,0 0-1-16,0 0 0 15,11-18-1-15,-11 18 1 16,0 0-1-16,20-1 1 16,-20 1-2-16,15 8 2 15,-15-8-2-15,16 22 0 16,-11-7 0-16,1 2 1 15,-1 0 0-15,-1 2-2 0,-1 1 2 16,-2 0 0-16,1 1 0 16,-2-4 1-16,1 2 0 15,-2-1 0-15,1 3-1 16,-2 2 1-16,2-2 5 16,0 1-6-16,2 0 4 15,-1-1-5-15,1-1 6 16,2-2-6-16,0-2 5 15,-4-16-6-15,13 18 1 16,-13-18 0-16,16 12 0 16,-16-12-1-16,22 6-4 15,-9-3-9-15,-13-3-14 16,30 2-55-16,-17-4-5 0,4-1 1 16,-2-5 63-1</inkml:trace>
  <inkml:trace contextRef="#ctx0" brushRef="#br2" timeOffset="503635.8605">11934 6839 1 0,'0'0'30'0,"0"0"45"16,0 0-29-16,0 0-21 0,0 0-10 15,0 0-5-15,0 0 1 16,0 0-3 0,-13-10-4-16,13 10-1 15,-13 0 1-15,13 0 2 0,-16 3 1 16,16-3 0-16,-16 7-2 15,16-7 0-15,-17 7-1 16,17-7 0-16,-16 13 0 16,16-13-2-16,-11 18-1 15,11-18 0-15,-10 20-1 16,10-20 1-16,-5 24 0 16,5-24-2-16,0 22 1 15,2-8 1-15,-2-14-1 16,11 24 0-16,-1-9-2 15,-10-15 5-15,28 26-6 16,-11-17 5-16,5-2-4 16,-1-4-2-16,1 0 3 0,1-6 5 15,-3-6-2-15,-1 1-6 16,-3-10 8-16,-2 4-6 16,-4-8 6-16,-2-5 0 15,-3-6-1-15,-2-5-4 16,0-2 4-16,-3 0 2 15,-1-1-2-15,-1 1-1 16,-1 4 1-16,1 5-2 16,0 4-1-16,1 5-2 15,-2 2 2-15,3 3-2 16,0 1 3-16,0 3-1 16,0 13 1-16,0-20 2 0,0 20 0 15,-2-13 2-15,2 13-3 16,0 0 0-16,0 0 0 15,0 0 1-15,0 0-3 16,0 0 0-16,0 0 0 16,0 0-3-16,-11 13 1 15,11-13 0-15,4 18 0 16,-4-18 0-16,6 24 2 16,-3-9-2-16,1 1 3 15,0 2-1-15,1 2 2 16,1 3-2-16,-4 0 2 15,3 2-1-15,1 5-2 16,-2 0 1-16,2 0-2 0,1 4 2 16,0-3-3-16,0-2 4 15,1 0-3-15,0-3 1 16,1-1-1-16,-1-4 9 16,1-1-8-16,-2-4 7 15,2-3-5-15,-9-13 4 16,16 20-6-16,-16-20 6 15,13 12-5-15,-13-12-4 16,14 6 1-16,-14-6 0 16,15 6-1-16,-15-6 3 15,16-2 0-15,-16 2 1 16,18-14-1-16,-18 14 2 0,22-25 1 16,-12 6-7-16,-1-4 8 15,1-3-10-15,-3-3 10 16,-1-1-10-16,0-6 7 15,-3-3-9-15,2-1 3 16,-2-6-3-16,4-1 2 16,2-2-1-16,1 3-10 15,0 1 14-15,2 5-7 16,-1 4 15-16,-2 7-7 16,1 10 15-16,-6 5-10 15,-4 14 12-15,0 0-3 16,0 0 0-16,0 0-3 0,0 0-3 15,-15 11-2-15,15-11-2 16,-15 18 9-16,15-18-13 16,-10 24 11-16,6-9-10 15,2 2 11 1,1-1-10-16,-1 0 11 0,4 0-10 16,-2 1 0-16,0 0 2 15,3-2 0-15,-3 2 0 16,1-1-2-16,-1-2 1 15,0-14-1-15,2 25 1 16,-2-25 1-16,2 14-2 16,-2-14 0-16,0 0 0 15,0 0 2-15,0 0-3 0,0 0-3 16,0 0-16-16,0 0-47 16,8-13-18-16,-8 13-6 15,-10-20 21-15</inkml:trace>
  <inkml:trace contextRef="#ctx0" brushRef="#br2" timeOffset="505829.9552">12542 6816 1 0,'0'0'16'15,"15"6"59"-15,-15-6-4 16,0 0-56-16,0 0-10 16,0 0-2-16,0 0-2 0,0 0 2 15,13-3-2-15,-13 3 0 16,0 0 4-16,0 0-1 16,0 0 0-16,0 0 2 15,0-16 3-15,0 16-2 16,0 0-1-16,0 0 2 15,-17-14-4-15,17 14 0 16,-16-9-1-16,16 9-2 16,-18-7-1-16,5 4-2 15,13 3 1-15,-25-3-1 16,9 6 3-16,0 0 0 16,2-2 3-16,-1 4 0 0,1-4 2 15,14-1 0-15,-23 12-1 16,23-12-1-16,-19 11 0 15,19-11 0-15,-14 14-4 16,14-14 2-16,-15 25-2 16,15-25 0-16,-8 26 0 15,8-13 1-15,4 3-1 16,3-3-1-16,-7-13 1 16,22 23-2-16,-8-9 0 15,2-4 7-15,0-1-5 16,0-3 7-16,-3-2-7 15,0-2 0-15,-13-2 1 16,21-2 1-16,-21 2 0 0,18-11-4 16,-18 11 4-16,10-16-6 15,-10 16 5-15,4-16 2 16,-4 16-1-16,2-16-2 16,-2 16 1-16,3-16-1 15,-3 16 1-15,0 0-1 16,8-16-2-16,-8 16 1 15,0 0 3-15,0 0 1 16,0 0-1-16,0 0-1 16,0 0 0-16,0 0 2 15,0 0 1-15,0 0-2 16,0 0-2-16,0 0 2 0,9 13-2 16,-9-13 1-16,4 13-1 15,-4-13-2-15,10 19 2 16,-10-19 0-1,13 25 0-15,-13-25 4 0,18 24-4 16,-18-24 6-16,17 23-7 16,-17-23 7-16,17 15-6 15,-17-15 5-15,20 4-7 16,-20-4 0-16,22-3 0 16,-22 3 3-16,25-16-1 15,-25 16-6-15,23-21 7 16,-23 21-6-16,23-29 7 15,-12 10-7-15,-1-4 7 0,2-5-9 16,-1 0 10-16,0-9-3 16,-3 0 2-16,-1-2-2 15,-2-3 3 1,-1 2-2-16,-2 1 3 0,-1 7 0 16,-4 3-10-16,2 9 11 15,-4 4-3-15,5 16 4 16,-7-14-4-16,7 14 2 15,0 0-2-15,-13 1 1 16,13-1 7-16,0 0-11 16,0 0-1-16,0 0-1 15,-7 15 1-15,7-15 0 0,4 15 1 16,-1-2-3-16,0 5 3 16,1 1 0-1,-2 4 2-15,4 7-2 16,-5-1 0-16,2 4 1 0,0 2-1 15,0-1 0-15,0 1-1 16,-1 1 2-16,3-1-1 16,-1-2 7-16,2-3-7 15,-2-3 5-15,5-1-6 16,-2-4 8-16,2-2-7 16,-1-4 5-16,-8-16-7 15,21 16 0-15,-21-16 0 16,21 3 0-16,-21-3 0 15,22-7 0-15,-22 7 1 16,23-19 1-16,-10 6 0 16,0-4-7-16,1-1 9 15,-2 1-6-15,-2-3 7 0,0-3-6 16,2 1 5-16,-4 0-7 16,2 2 7-16,-2 0 0 15,-1 4 1-15,-3 0-2 16,-4 16 3-16,9-19-2 15,-9 19 2-15,0 0 0 16,0 0 1-16,0 0-1 16,-16-8-1-16,16 8 1 0,0 0-3 15,0 0 0 1,-16 6-1-16,16-6 2 16,0 0-1-16,-4 15 0 15,4-15-1-15,-2 25 1 16,1-8-3-16,-1-1 2 0,2 2-1 15,-1-1-2-15,5-3-1 16,-4-14-1-16,9 20 1 16,-9-20-1-16,17 6 3 15,-17-6-1-15,19-6 1 16,-19 6 3-16,17-11 1 16,-17 11 4-16,15-17 0 15,-15 17 1-15,6-16 0 16,-6 16 0-16,5-13-2 15,-5 13-2-15,0 0-3 16,10-13-2-16,-10 13 0 16,13-2-5-16,-13 2 4 0,19 6-3 15,-19-6 2-15,19 16 2 16,-19-16 2-16,20 23 3 16,-20-23-1-16,17 26 4 15,-17-26-2-15,19 17 4 16,-19-17-4-16,22 6-3 15,-8-7-3-15,-2-12-11 16,5 1-29-16,-7-17-43 16,6-1-1-16,-6-9 1 15</inkml:trace>
  <inkml:trace contextRef="#ctx0" brushRef="#br2" timeOffset="507115.2764">12570 6706 24 0,'0'0'90'16,"0"0"-2"-16,0 0-4 15,0 0-64-15,0 0-9 16,15-1-3-16,-15 1-4 16,0 0-2-16,19-9-1 0,-19 9 1 15,16-3 1 1,-16 3-4-16,20-2 3 16,-20 2 0-16,26-5 1 15,-6 2 0-15,2 3-3 0,1-3 1 16,3 3-1-16,0-1 1 15,0 0-2-15,1 1 1 16,-1 0-2-16,-3 2-1 16,-1-2-8-16,-2 6-13 15,-4-6-27-15,1 10-37 16,-3-1-2-16,-1 1 13 16</inkml:trace>
  <inkml:trace contextRef="#ctx0" brushRef="#br2" timeOffset="508798.937">13631 6116 1 0,'4'-13'81'15,"-4"13"1"-15,0 0-24 16,-1-13-45-16,1 13-3 16,0 0-2-16,0 0-2 15,0 0-2-15,-15 2-3 16,15-2 0-16,0 0 2 16,-4 17 0-16,3-1-3 15,1 7-1-15,0 7 0 0,0 9-1 16,0 7 10-1,-2 12-3-15,-1 7-2 0,0 3 3 16,-4 4-1-16,-3-1 3 16,-3 2-4-16,0-2 4 15,-1-2-9-15,-2-5 0 16,0-4 9-16,2-2-10 16,-1-6 6-16,2-3-1 15,3-6 1-15,1-4-1 16,2-8 0-16,0-7 2 15,3-2-7-15,1-8 9 16,3-14-6-16,-3 20 2 16,3-20 0-16,0 0 0 0,0 0 1 15,0 0-2-15,0 0 3 16,0 13-3-16,0-13 1 16,0 0-4-1,0 0 1-15,0 0-8 0,0 0-8 16,0 0-23-16,0 0-52 15,0 0-4-15,-13-7-1 16,13 7 72-16</inkml:trace>
  <inkml:trace contextRef="#ctx0" brushRef="#br2" timeOffset="510917.1867">13738 6817 1 0,'0'0'0'16,"0"0"40"-16,-5 15 22 0,5-15-45 16,0 0-8-16,0 0 2 15,0 0 4-15,0 0 2 16,0 0-2-16,-14-6 1 16,14 6 1-16,0 0-3 15,-7-17 0-15,7 17-4 16,-6-16-2-16,6 16-1 15,-3-17 0-15,3 17 0 0,0-19-2 16,0 19 3-16,3-19-3 16,-3 19 3-16,7-19-3 15,-7 19-2 1,7-14 1-16,-7 14-2 0,0 0 0 16,13-6-4-16,-13 6 0 15,8 16-2-15,-8-16 2 16,11 27-2-16,-5-11 0 15,1 5 1-15,0 0 0 16,3 1 0-16,-1-3 3 16,0 1-1-16,-1-3-1 15,-2 0 2-15,1-2 0 0,-7-15 1 16,9 21-1-16,-9-21 3 16,4 16-1-1,-4-16-1-15,0 0 1 16,0 0 1-16,0 0 0 0,0 0-2 15,0 0 2-15,0 0-1 16,-1-17 0-16,1 17 0 16,0-23 0-16,0 9 0 15,-1-4-2-15,1 4 3 16,0-4-2-16,4 3 2 16,-1-1 0-16,1 0 1 15,-4 16-2-15,12-22-1 16,-12 22 2-16,14-11-1 15,-14 11-2-15,13 0-2 0,-13 0-2 16,14 8-1 0,-14-8 2-16,18 15-1 15,-18-15 1-15,20 17 1 0,-20-17 2 16,17 19 1-16,-17-19 2 16,15 19 0-16,-15-19-1 15,10 20 1-15,-10-20-1 16,8 17-1-16,-8-17-1 15,9 17 0-15,-9-17 0 16,0 0-2-16,19 13 0 16,-19-13-1-16,14 2 1 0,-14-2-1 15,16-9 1 1,-16 9 0-16,18-13 0 16,-18 13 2-16,18-19 0 15,-18 19 1-15,16-21-1 0,-6 8 3 16,-1-2-3-16,-2 1 3 15,2 1-2-15,-1-1 0 16,-8 14 0-16,15-25 0 16,-15 25 0-16,11-14 1 15,-11 14 1-15,0 0-1 16,0 0 1-16,0 0 0 16,0 0 0-16,0 0 0 15,0 0-1-15,0 0-1 16,-1 17-2-16,1-17 1 15,0 16-1-15,0-16 0 16,4 19 0-16,-4-19 2 16,6 21-1-16,-2-8-1 0,1 0 0 15,-5-13 1-15,8 25 0 16,-2-12-2-16,-6-13 1 16,13 21-1-16,-13-21 1 15,15 16-1-15,-15-16 0 16,14 6-1-16,-14-6 1 15,14-3 1-15,-14 3 0 16,0 0 1-16,13-14 0 16,-13 14 3-16,3-16-1 15,-3 16 4-15,-5-18-2 16,5 18 0-16,-12-23 0 16,3 10-2-16,2 0 0 0,-2-3-2 15,1 1 3-15,2 0-3 16,0-2 3-16,3 1-3 15,0 3 1-15,2 0-1 16,1 13 1-16,3-16-2 16,-3 16-2-16,0 0 0 15,0 0-3-15,16-11 2 16,-16 11 0-16,19 3 1 16,-19-3-1-16,23 7 3 15,-10-2 1-15,0 4 0 16,-13-9 2-16,23 28-1 15,-13-11 1-15,-2 0-1 16,1 2 0-16,-2-2-1 0,-1 1 0 16,0-3-2-16,-2 0 2 15,-4-15 0-15,7 20 0 16,-7-20 2-16,0 0-1 16,0 13 2-16,0-13-1 15,0 0 2-15,0 0-2 16,-5-16 2-16,5 16-1 15,-5-19-2-15,4 6 1 16,1-2 0-16,1-4 0 16,5 0-3-16,1-1 0 15,3 0-1-15,3 1-1 16,0 0 0-16,2 5 0 0,1 2-3 16,-2 4 2-16,-14 8 2 15,19-5 2-15,-19 5 1 16,13 10 0-1,-9 3 1-15,-4-13 0 0,9 31 1 16,-3-13-1-16,-1 4-2 16,1 0-1-16,1-1-1 15,2-2 0-15,3-5-2 16,-12-14 0-16,23 19-2 16,-23-19-4-16,26 5-4 15,-26-5-11-15,27-6-38 16,-17-7-25-16,2 0 0 15,-7-5 35-15</inkml:trace>
  <inkml:trace contextRef="#ctx0" brushRef="#br2" timeOffset="511583.0583">14687 6753 1 0,'0'0'54'16,"-13"10"21"-16,13-10-1 16,0 0-49-16,0 0-16 15,0 0-2-15,0 0 1 16,0 0 3-16,0 0-2 15,16-12 2-15,-16 12 1 16,13-1-2-16,-13 1 0 16,14-3-1-16,-14 3-2 0,19 0-4 15,-19 0 1 1,25 1-2-16,-25-1-1 16,26 6-2-16,-12-3 2 15,1-2-2-15,-2 2 1 0,-13-3 2 16,21 5-2-16,-21-5 1 15,15 2-2-15,-15-2-4 16,0 0-12-16,0 0-37 16,0 0-32-16,0 0-6 15,-21-5 4-15</inkml:trace>
  <inkml:trace contextRef="#ctx0" brushRef="#br2" timeOffset="513200.1724">15114 6615 33 0,'0'0'94'16,"16"11"-10"-16,-16-11-10 16,0 0-66-16,0 0-20 15,0 0-5-15,0 0 2 16,-19-5 4-16,19 5 3 16,-21 12 7-16,8-6 10 15,13-6 6-15,-23 18 0 16,14-5 3-16,9-13-2 15,-17 25-3-15,12-11-6 16,2 2-3-16,2 1-3 0,1 1-2 16,3-1-1-16,1-2-1 15,2-3 0-15,-6-12-1 16,13 19 3-16,-13-19 0 16,17 9 1-16,-17-9 2 15,20-6 1-15,-5-5-1 16,-1-5 2-16,2-6-2 15,2-4-1-15,-3-9 1 16,1-6 0-16,-6-8 1 16,2-6-11-16,-8-2 13 15,1-3-13-15,-5-1 5 16,-8 1 0-16,4 6 0 0,-5 5 1 16,2 12-2-16,-2 5 11 15,4 12-13-15,-4 4 13 16,9 16-4-16,0 0 0 15,0 0-3-15,-14 0 0 16,14 0-3-16,-5 27 0 16,2-8-1-16,1 7 0 15,-1 1 1-15,3 11 0 16,-2 2 8-16,2 2-1 16,5 4 2-16,0 2 0 15,4-2-1-15,4 0 1 16,4 1-1-16,1-6 1 15,2-3-9-15,0-2 0 0,2-4 2 16,1-6 0-16,1-6 1 16,-4-3-2-16,4-2 3 15,-3-8-3 1,1-4 0-16,2-5 3 0,1-5-1 16,-1-4-1-16,1-4 2 15,-1-5-2-15,-2-5 1 16,0-2 1-16,-5 0 1 15,-4-4 4-15,-4 5-3 16,-6 2 1-16,-3 6-1 16,0 18 0-16,-13-18 1 15,13 18-1-15,-22-2-2 0,9 9-1 16,0 5-1-16,0 1-2 16,1 1-1-16,1-1 2 15,2 5-5 1,-1 0 2-16,3 6 3 0,1-3-3 15,3 1 2-15,2-5 2 16,1-1 0-16,1-2 0 16,-1-14 3-16,5 16-1 15,-5-16 0-15,0 0 0 16,13-5 1-16,-13 5 1 16,10-19-1-16,-6 6 2 15,-4 13-2-15,6-22 0 16,-6 22 1-16,4-17-1 0,-4 17-1 15,0 0-2 1,0 0-2-16,0 0-4 16,13 7 0-16,-13-7-3 15,19 23-1-15,-5-8 2 0,2-1 0 16,1-1 2-16,4-1 3 16,-1-4 5-16,2-2 3 15,-1-5 2-15,1-2 2 16,-2-8-2-16,2-4 1 15,-2-7 0-15,-1-3-2 16,-5-7-2-16,-2-6 0 16,-4-12-9-16,-3-8 7 0,-4-8-8 15,-4-4 2 1,0 2 0-16,-3 1 2 16,1 6 2-16,0 10 0 15,0 11 9-15,2 17-9 0,-2 6 9 16,5 15-4-16,0 0-1 15,0 0-1-15,-10 16-5 16,7 0 1-16,2 3-2 16,2 5 1-16,1 10-3 15,2 2 11-15,2 8-2 16,1 7 1-16,2-1 0 16,1 2 0-16,0-4 1 0,-1-3-1 15,-1-4 1 1,0-4-13-16,0-7-4 15,-5-10-11-15,4-1-12 16,-7-19-18-16,6 19-17 16,-6-19-14-16,0 0 23 0</inkml:trace>
  <inkml:trace contextRef="#ctx0" brushRef="#br2" timeOffset="514051.0565">15668 6529 12 0,'-18'-10'77'15,"-3"-3"2"-15,21 13-4 16,-20-10-56-16,20 10-10 16,-7-13-1-16,7 13-3 15,0 0-2-15,0 0-3 16,17-12 2-16,-4 11 1 16,3-2-2-16,4 1 2 0,3 1-4 15,5 1 1-15,4-1 0 16,1-1 1-16,1 4-1 15,1-1 0 1,-2-1 0-16,-1 1-1 0,-5 2 1 16,-1 0-1-16,-3-1 2 15,-2-1-1-15,-6 1 1 16,1-1-1-16,-16-1 2 16,15 3-1-16,-15-3 2 15,0 0-1-15,0 0-1 16,0 0 2-16,-3 14-2 15,3-14 3-15,-13 15-4 16,13-15 1-16,-13 17-1 0,13-17 1 16,-15 25-2-16,7-12 0 15,3 4 0-15,0 0 0 16,3-1 0 0,-2 1 0-16,4-1 1 0,-2 2-1 15,4-5 0-15,4 0 1 16,-6-13-1-16,0 0-1 15,16 14 1-15,-16-14 2 16,15-4-2-16,-15 4 2 16,18-16 1-16,-10 1 0 15,0-1 0-15,-1 2 4 16,-1 0-2-16,1-1 0 16,-7 15 0-16,6-19-1 0,-6 19 0 15,0 0-2 1,0 0 1-16,0 0-4 0,0 0 1 15,0 0 0-15,0 0-1 16,13 19 1-16,-13-19 0 16,7 20 2-16,-1-7-2 15,-2 2 3-15,3-1-1 16,2 2 1-16,-2-3-2 16,-7-13 1-16,17 25 1 15,-17-25-3-15,20 21 2 16,-20-21 0-16,21 10 1 15,-21-10-1-15,21 5 2 0,-21-5-1 16,19-2 1-16,-19 2 1 16,15-8 0-1,-15 8 1-15,0 0-2 16,15-9 1-16,-15 9-3 0,0 0 1 16,0 0-3-16,0 0-4 15,0 0-5-15,0 0-11 16,0 0-28-16,0 0-39 15,0 0-2-15,8-17-3 16</inkml:trace>
  <inkml:trace contextRef="#ctx0" brushRef="#br2" timeOffset="515519.2415">16258 5851 7 0,'0'0'83'0,"0"0"-2"16,0 0-4-16,0 0-66 16,0 0-6-16,0 0-1 15,0 0-2-15,9-15-1 16,-9 15-1-16,0 0 1 15,16-8 2-15,-16 8-1 16,14 3-1-16,-14-3 1 16,21 5 1-16,-21-5-3 15,24 16 0-15,-11-4 1 16,-1 2-3-16,-2 5 2 16,-2-2-1-16,0 2-1 0,-4 6-1 15,-3 1 3 1,-1 1 0-16,0 2 0 0,-3 0 0 15,2-2 1-15,-2 3 1 16,0 1 0-16,3-1-1 16,0-3 7-16,3 1-6 15,-1-1 6-15,0-2-7 16,3-2 6-16,2-4-7 16,2 2 6-16,2-6-7 15,4-1 0-15,-2-2 4 16,7-5-3-16,1 0 5 15,5-3-6-15,-1-1 6 16,1-3-5-16,0-4 0 0,-2 1 1 16,0-3-7-16,-6 0 6 15,-2-1-3-15,-16 7 7 16,16-13-7-16,-16 13 7 16,0 0 1-16,0 0 0 15,0 0 0-15,0 0 0 16,-17-7-4-16,17 7 0 15,-16 7-1-15,16-7 2 16,-20 13-3-16,20-13 2 16,-16 18 3-16,16-18-6 15,-16 20 7-15,9-6-8 16,2 2 7-16,2 0-9 16,2 1 10-16,0 3-11 0,3 4 4 15,1 0-1-15,3 2 3 16,3-1-1-16,-1 1 1 15,4 1-1-15,0 2 0 16,1-3 1-16,-2 1 0 16,1-2 0-16,-2-1-1 15,-3-1 1-15,-3-1 0 16,-1-3 2-16,-3-5-2 16,-3 1 0-16,3-15 2 15,-16 20-1-15,3-12 1 16,0-2-1-16,-1-1 2 15,-2 0-2-15,-1-2 2 0,2 2-1 16,1-1-1-16,0-3 0 16,14-1-1-16,-21-1 0 15,21 1-3-15,-14 1 1 16,14-1-5-16,0 0-10 16,0 0-27-16,-13-1-37 15,13 1-7-15,0 0 3 16,-20 4 56-16</inkml:trace>
  <inkml:trace contextRef="#ctx0" brushRef="#br3" timeOffset="531815.2526">14114 7164 1 0,'0'0'65'0,"0"0"5"16,0 0-33-16,0 0-13 15,-17 1-3-15,17-1-5 16,0 0-1-16,0 0-3 15,0 0-4-15,0 0 2 16,0 0-3-16,0 0-1 16,0 0 0-16,0 0-2 15,0 0-2-15,0 0 1 0,0 0 1 16,0 0-2-16,0 0 0 16,0 0 1-16,0 0-1 15,0 0-1-15,13-6 1 16,-13 6 0-16,0 0-2 15,0 0 2-15,13 3-1 16,-13-3-1-16,13 2 0 16,-13-2 1-16,19 0 1 15,-6 1-2-15,0 1 2 16,1-1 0-16,2 1-2 16,-2-1 2-16,2 0-1 15,2-1 2-15,-3 2-3 16,1-2 1-16,0-2-1 0,0 1 1 15,0 0 0-15,3-1 0 16,-3 2-1-16,-1 2 1 16,1-2-1-1,0 0 0-15,-1-2 2 0,1 4-3 16,-2-5 4-16,-1 1-3 16,0 1 2-16,3-1-2 15,-2-1 3-15,2 2-2 16,0 0-1-16,0 1 0 15,0 0-1-15,0 0 3 16,1-2-2-16,2 2 0 16,-1-1 1-16,1 1 0 0,1-2 0 15,1 2 1-15,2-1-1 16,1-1 0-16,1 1 0 16,-2 2 1-1,0-4 1-15,0 3-4 0,-1 2 3 16,-1-4-2-16,-2 2 2 15,0 2-2-15,0-2 0 16,-2 0 1-16,0 1-3 16,-1-1 3-16,0-1-2 15,1 2 4-15,-2-1-4 16,1-3 1-16,-2 3 1 16,0-1-2-16,1 0 2 15,-1 2-1-15,1-2 1 0,-2-1-2 16,2 1 2-1,1 2-1-15,-1-1 1 16,1 2-1-16,0-2 0 16,1 0 1-16,-1 0-2 0,0 0 1 15,-3 1-1-15,-13-1 2 16,24-1-1-16,-24 1 0 16,25-2 1-16,-12 1 0 15,-13 1 0-15,24-3 1 16,-9 3-2-16,-1-2 1 15,-1 2 1-15,1-3-2 0,2 5 1 16,-1-4 0-16,1 4 0 16,-1-4 0-1,1 2 1-15,2-1-2 16,-1 1 0-16,-1 0 1 16,0-1 0-16,-3 1-1 0,1 0 0 15,1 1 2-15,-2-1-2 16,-13 0 1-16,23 0 0 15,-10 0 0-15,-13 0-1 16,24 1 1-16,-24-1 0 16,20 2-2-16,-20-2 1 15,21 0 0-15,-21 0 2 16,15-2-1-16,-15 2 1 16,0 0 2-16,16-2-1 15,-16 2 2-15,0 0 0 0,0 0 0 16,0 0 0-1,0 0 1-15,0 0-2 16,0 0-2-16,0 0 1 0,0 0-2 16,0 0-1-16,0 0 0 15,0 0 1-15,13-3-2 16,-13 3 2-16,0 0-1 16,0 0 1-16,0 0-1 15,0 0 2-15,0 0-3 16,0 0-6-16,0 0-7 15,0 0-16-15,0 0-50 16,0 0-17-16,0 0-5 16,-26 13-5-16</inkml:trace>
  <inkml:trace contextRef="#ctx0" brushRef="#br1" timeOffset="541112.573">9444 8308 1 0,'7'23'0'15,"-7"-23"65"-15,0 0 0 16,-6 17-62-16,6-17-1 16,0 0 2-16,-13 18 2 15,13-18 1-15,-14 7 1 16,14-7 3-16,-16 1 3 16,16-1 2-16,-13-7 0 15,13 7-2-15,-10-20-1 16,10 20-3-16,-6-25-1 15,6 12-3-15,0-1-1 0,0 1-1 16,2-1-2-16,-2 14-2 16,7-24 2-16,-7 24-1 15,16-20 0-15,-16 20 0 16,21-17 1-16,-8 11-1 16,2 5-1-16,-2 1 1 15,1 1-1-15,-1 5-2 16,2 0 1-16,-15-6-2 15,21 27-2-15,-12-10 1 16,-1 4-1-16,-3 5 2 16,-4 4-2-16,-2 2 4 15,-5 2-2-15,-1-2 4 0,0 0 0 16,-3-3 2-16,-2-5 0 16,2-5 0-16,0-3 0 15,10-16 1-15,-15 16 1 16,15-16 0-16,0 0 0 15,0 0-4-15,0 0 2 16,-4-15 0-16,4 15-1 16,12-19-1-16,-12 19 0 15,23-14 0-15,-7 10-1 16,2-1 2-16,1 7-2 16,0 4 0-16,0 5-1 15,-4 4 1-15,0 3-1 16,-4 5-2-16,-2 1 2 0,-5 4-5 15,-1 0 8-15,-3 1-5 16,-1-1 7-16,-5 1-1 16,-3-1 2-1,-5-4 2-15,-2-1-1 0,-3-2 6 16,-2-6-7-16,-2-4 7 16,-3-7-9-16,1-3 5 15,1-5-4-15,0-2 1 16,4-2-1-16,4-3-1 15,2 1-2-15,14 10-1 16,-16-17-2-16,16 17-8 16,-3-14-5-16,3 14-12 0,0 0-16 15,0 0-46-15,0 0-1 16,0 0-2 0,2 13 87-16</inkml:trace>
  <inkml:trace contextRef="#ctx0" brushRef="#br1" timeOffset="542745.4152">9833 8246 1 0,'0'0'0'0,"0"0"42"15,0 0-10-15,2 13-12 16,-2-13 0-16,0 0 5 16,0 0-1-16,0 0-2 15,0 0-3-15,0 0-4 16,0 0-1-16,0 0-3 16,0 0 0-16,0 0-5 0,0 0 3 15,0 0-3 1,0 0 2-16,0 0-1 15,0 0-1-15,0 0 1 16,0 0-2-16,-15-17 1 0,15 17-3 16,-4-13 2-16,4 13-2 15,-6-18 1-15,6 18-2 16,-10-18 0-16,10 18 1 16,-13-21-2-16,13 21 0 15,-17-21 0-15,17 21 1 16,-20-22-2-16,20 22 4 15,-23-23-3-15,23 23 1 16,-23-20 1-16,10 10-1 16,13 10 0-16,-25-18 4 15,25 18-7-15,-23-17-1 16,23 17 2-16,-22-14-2 0,22 14 0 16,-23-12 1-16,10 6-1 15,13 6-5-15,-26-5 8 16,12 3 0-16,-2-1-1 15,2 2 2-15,-4-2-4 16,4 1 3-16,-1 2-1 16,-1 0 1-16,1 2 0 15,-3-4-2-15,2 4 3 16,-4 1-4-16,1 0 2 16,-4 1 0-16,-1-3 1 15,-2 2-1-15,-3 2 2 16,0 2-2-16,0 1 4 15,-2 4-1-15,-3 0 1 0,6 3-2 16,-3 3 1-16,4 5 0 16,-1-3-1-16,4 2 1 15,2-1-4-15,2 1 3 16,4 2-3-16,-1 1 1 16,2 4 0-16,2 0-1 15,2 5 2-15,-1 2-1 16,2 5 0-16,0 2 0 15,1 2 1-15,1 2-5 16,1 3 7-16,1-1 0 16,1-3-1-16,3-3 2 15,0-3-1-15,4-1 0 0,0-4-1 16,3-2 5-16,2-2-7 16,3-7 1-16,2 2 0 15,1-1-1-15,3 1 0 16,1-2 0-16,3 2 0 15,2-1 1-15,4-4-2 16,3 4 1-16,2-2 0 16,4-3 1-16,0-1-2 15,2 0 1-15,1-7 0 16,-1 1-1-16,1 2 1 16,-1-4 0-16,-1 0-1 15,2 0 1-15,-1-2-1 16,-1-2 1-16,3-1 1 0,0-3 0 15,-1-5 0-15,-1 1-1 16,-1-5 2-16,-1-3-2 16,-2-2 1-16,-1 1-1 15,-5-6 1-15,1 0-3 16,1-3 2-16,-1-2 0 16,4-3-1-16,1 1 3 15,0-6-4-15,2-2 2 16,3-1-1-16,-4-1 2 15,-1-2-1-15,-4 1 0 16,-4-3 0-16,-4-4-3 16,-5 0 1-16,-6-2-1 0,-4 0 0 15,-6-5 0-15,-4-1 2 16,-5-4-2-16,-4 1 4 16,-4 4-3-16,-5 2 6 15,-1 3-1-15,-4 2 0 16,-2 8-1-16,-3 6-2 15,-1 5 0-15,0 2-5 16,3 2 0-16,1 5-9 16,1 0-7-16,8 5-21 15,-3-7-53-15,7 14-2 16,-1 2-2-16,17-1 81 16</inkml:trace>
  <inkml:trace contextRef="#ctx0" brushRef="#br1" timeOffset="546564.6863">10366 8122 1 0,'0'0'79'0,"0"0"3"16,14-16-11-16,-14 16-55 15,0 0-4-15,0 0-3 16,0 0-3-16,0 0 1 0,0 0-5 16,0 0 0-16,2 17 1 15,-2-17 0-15,10 25 0 16,-6-8-1-16,5 6 1 16,-1 6-2-16,3 3 1 15,-3 5-2-15,1 1 1 16,-2 4-1-16,2 0 1 15,-2-1-1-15,2 1 1 16,-4-1-2-16,3-7 2 16,-3-2 0-16,0-6 0 15,0-4 3-15,-2-7-5 16,2-2 5-16,-5-13-6 0,4 15 6 16,-4-15-5-16,0 0 5 15,0 0-7-15,0 0 1 16,0 0 1-16,0 0-4 15,-9-25 6-15,5 1-8 16,-2-11 7-16,-1-8-7 16,-2-9 6-16,-1-6-4 15,2-2 5-15,-1 0 1 16,0 3 0-16,3 5 4 16,2 9 0-16,1 6 1 15,2 11 0-15,1 6 0 16,0 7-1-16,0 13-1 15,1-17-2-15,-1 17-1 0,0 0-2 16,0 0-2-16,0 0 2 16,0 0-2-16,13 10 2 15,-13-10-2-15,9 22 2 16,-2-8-1-16,0 5 2 16,3 4 1-16,1 2 1 15,0 6 0-15,2 1-1 16,3 4 1-16,-2 2-1 15,1-1 1-15,-1 4 0 16,4-4-3-16,-3 5 1 16,3-6 0-16,-1 1 0 15,0 0 3-15,1-4-5 0,-1 0 5 16,0-7-1-16,-4-2 1 16,2-2 0-16,-4-6 1 15,-1-2 0-15,-10-14-4 16,13 13 6-16,-13-13-5 15,0 0 0-15,10-13 0 16,-10 13-3-16,2-30 0 16,-2 8 1-16,-2-6 0 15,0-3 0-15,0-6-1 16,1 2 2-16,1-4-2 16,-2 0 4-16,4 2-1 15,1 3-1-15,1 6 0 16,-1 0 0-16,1 4 1 0,-1 1-4 15,1 5 3-15,-1 2 0 16,0 3-1-16,-3 0 2 16,2 0 1-16,-2 13-1 15,0-13 1-15,0 13 0 16,0 0 0-16,0 0 0 16,0 0-2-16,0 0-3 15,0 0-2-15,0 0 2 16,0 0-3-16,0 0 3 15,0 0-2-15,0 0 3 16,0 0 2-16,0 0 3 16,-3-14 3-16,3 14-1 0,0 0 1 15,0 0-2-15,0 0 1 16,0 0-2-16,0 0 0 16,0 0-3-16,0 0 1 15,0 0-1-15,0 0-1 16,0 0-1-16,0 0 1 15,0 0 0-15,-8 13 0 16,8-13 1-16,2 19-1 16,1-6 0-16,1 6 0 15,3-1 2-15,1 4-1 16,-1 4 0-16,1 1 0 16,2 2 0-16,1 0 0 15,-1 4-1-15,0-4-1 0,1 3 1 16,1 0-1-1,-2-4 2-15,3 0-3 16,-3-5 0-16,3-1 5 0,-1-8-3 16,-1-1 3-16,-11-13-4 15,20 13-2-15,-20-13 0 16,18-7 1-16,-18 7 0 16,18-28-3-16,-9 7 1 15,0-4-1-15,-1-2 4 16,1-4 3-16,-3 4 1 15,0 3 1-15,-2 2 1 16,-3 3 1-16,-1 19 2 16,2-19-1-16,-2 19-1 0,0 0 0 15,0 0-1 1,0 0-2-16,0 0 0 16,0 0-2-16,0 0-3 0,1 16 2 15,-1-16-1-15,6 15 0 16,-6-15 0-16,4 18 2 15,1-5-1-15,-1 0 2 16,2 3 0-16,0-1 0 16,-1-2 1-16,-5-13-3 15,21 21 2-15,-21-21-4 16,20 10 1-16,-20-10-3 16,18-1 1-16,-18 1 0 0,16-16 0 15,-16 16 3 1,5-29-1-16,-7 8 3 15,1-4 1-15,-4-4 2 16,3 2 1-16,-3-1 1 0,1 4-1 16,0 1 0-16,-1 5-1 15,2 5 0-15,3 13-1 16,0 0 1-16,-13-13-4 16,13 13-1-16,0 0-1 15,0 0-1-15,0 0 1 16,0 0-1-16,13 8-1 15,-13-8 0-15,22 13 1 0,-22-13 0 16,25 18 2 0,-12-6 0-16,2 0-1 15,3-1 2-15,0-4-1 16,3 0 2-16,0-2-1 0,1-4 1 16,0-1-1-16,-4-1 1 15,0-2 0-15,-5 0 1 16,-13 3 1-16,18-4-1 15,-18 4 1-15,0 0 0 16,0 0 1-16,0 0 0 16,0 0-1-16,-14-9 0 15,14 9-2-15,-13 0 2 16,13 0-3-16,0 0 1 16,-17 12-1-16,17-12-1 15,-9 18 1-15,5-5-1 16,-1 3 2-16,1 4-4 15,1 1 1-15,3-1-2 0,-1 3 2 16,2-6-2-16,2-1 1 16,3-3-2-16,-6-13 0 15,13 13 2-15,-13-13 1 16,17-4 1-16,-17 4 0 16,25-28 3-16,-14 8-1 15,5-9 1-15,-3-5 0 16,-1-8 2-16,-4-6-3 15,-1 2 3-15,-2-4-3 16,-5 2-1-16,-3 0 0 16,-1 4 1-16,-4 6 1 15,3 3-3-15,-1 8 2 0,1 7-2 16,0 2 5-16,5 18-2 16,-8-15-2-16,8 15 0 15,0 0-1-15,0 0 0 16,0 0-6-16,0 0 5 15,-11 15-4-15,11-15 4 16,-1 18-1-16,-1-4 1 16,2 5 1-16,0 8 0 15,0 2 7-15,3 3-5 16,-2 7 0-16,1 1-1 16,1 4 2-16,0-4-2 15,-1 0 1-15,4-1-2 16,-1-3 2-16,2-5-2 0,1-5 2 15,4-3-1-15,0-3-1 16,2-3 3-16,2-5-3 16,0-3 4-16,2-2-2 15,0-1 0-15,2-6-1 16,-4-2 2-16,1-2-1 16,-2-2-1-16,0-3 2 15,-2 1-2-15,-13 8 1 16,24-23 0-16,-24 23 1 15,14-24 0-15,-14 24-1 16,10-23 2-16,-10 23-2 16,3-23 2-16,-3 23-3 0,-1-21 0 15,1 8-1-15,-2-2 1 16,2-2-1-16,-1 0 0 16,-1-4-1-16,2 6 0 15,0-1 2 1,0 16 0-16,-3-18 0 0,3 18-1 15,0 0 3-15,0 0-1 16,-13 3 0-16,13-3 0 16,0 0-1-16,-13 10-1 15,13-10-1-15,0 0 0 16,0 0 1-16,-8 18 0 16,8-18 0-16,-2 20 1 15,2-20 0-15,3 29 0 0,-1-13 0 16,-1 2 1-1,3 0 0-15,1 0-2 16,-1 1 2-16,3-3-2 16,0 0 2-16,-7-16-1 0,21 24 0 15,-8-13 1-15,0-1-2 16,2-2 1-16,1 0 0 16,2-4 0-16,-1-1-1 15,3-2 3-15,-1-5-1 16,1-2 1-16,-1-5-1 15,0-4 1-15,-1-4-1 16,0-2 1-16,0-5-1 0,-3-2 0 16,-1-2 0-16,-1-5 0 15,-1-2 1 1,-1-2-1-16,-1 3 0 16,-2-2-2-16,-3 4 0 0,1 1 3 15,-1 2-2-15,-3 4 0 16,0 5-1-16,-2 2 2 15,-2 0 2-15,-2 0-2 16,0 1-2-16,-3-1 0 16,1 1-1-16,-3 4 1 15,2 0 1-15,7 15-3 16,-17-19 1-16,17 19 3 16,-19-6 0-16,19 6-2 0,-20 1 2 15,20-1-2 1,-18 8 1-16,18-8-1 15,-14 7-1-15,14-7 1 16,0 0 0-16,-14 24 2 0,11-9 0 16,0 1 0-16,0 4-1 15,3 2 2-15,0 1-2 16,-2 4 0-16,4 0 1 16,-1 1-1-16,5-1-1 15,-2 1 2-15,2 1 1 16,0 2-3-16,0 0 2 15,1 2-2-15,0-3 1 16,3-1 1-16,0 0 0 16,2 0-2-16,1-5 1 15,0-4 1-15,1-2-1 16,2-7 2-16,3 1 0 0,-6-5-1 16,1-3-1-16,-1-1 1 15,0 0 0-15,-13-3-1 16,20 4 2-16,-20-4-2 15,16 3 0-15,-16-3 1 16,13 3 0-16,-13-3 1 16,0 0 0-16,0 0 0 15,13 0 0-15,-13 0 1 16,0 0-1-16,0 0 1 16,0 0-2-16,0 0 0 15,0 0-1-15,0 0-1 16,0 0-6-16,0 0-11 15,10-14-28-15,-10 14-53 0,0 0-3 16,0 0-4-16,-5-19 70 16</inkml:trace>
  <inkml:trace contextRef="#ctx0" brushRef="#br2" timeOffset="560252.4634">11569 8848 6 0,'0'0'84'0,"15"13"-4"16,-15-13-3-16,0 0-66 15,0 0-6 1,0 0-1-16,0 0 0 15,0 0-3-15,0 0 0 0,0 0-1 16,10-13 3-16,-10 13 2 16,0 0-3-16,0 0 1 15,0 0 0-15,0 0 2 16,-18-8-2-16,18 8 2 16,-14 0-2-16,14 0 0 15,-19 2-1-15,19-2-1 16,-21 4 1-16,21-4-2 15,-19 9 2-15,19-9-2 0,-20 16 2 16,20-16-1 0,-12 24-1-16,8-11 0 15,2 3-1-15,4 0 2 16,2 1-2-16,3-1 2 0,3 0-3 16,2-3 3-16,5 0 1 15,2 0-1-15,3 0 1 16,2 0-1-16,4 4 0 15,0-1 1-15,0 3-1 16,-4 4-2-16,-2 0 0 16,-3 4 0-16,-8 1 0 15,-5 1-1-15,-7-5 1 0,-4 1 2 16,-8-4 0 0,-3-2 2-16,-2-3 0 15,-4-4 0-15,-3-4 1 16,1-3 1-16,1-3-2 0,1-2 0 15,5-1-1-15,2-3-1 16,15 4 0-16,-14-15-1 16,14 15 0-16,3-16-2 15,-3 16-1-15,16-8 0 16,-16 8-3-16,19 1 0 16,-19-1 1-16,15 22 1 15,-10-3 0-15,-4 5 2 16,-1 5 7-16,-4 3-3 15,0 5 7-15,-1 2 1 16,2-3-1-16,2 0 1 16,1-4-3-16,7-5 0 15,6-5-10-15,6-9-3 0,7-9-21 16,1-19-56-16,9-6-4 16,-1-12-9-16,1-9 25 15</inkml:trace>
  <inkml:trace contextRef="#ctx0" brushRef="#br2" timeOffset="561059.0938">12078 9138 31 0,'2'17'96'16,"-2"-17"-3"-16,0 0-3 15,0 0-62-15,0 0-18 16,0 0-5-16,0 0-3 16,-2 17-2-16,2-17-2 15,3 25-1-15,-1-6 2 16,2 1 0-16,0 3 3 15,1 3 0-15,1 0 1 16,1-2 1-16,0-2-1 0,-1-3 0 16,0-1-1-1,-2-2 0-15,-4-16-2 16,6 22 0-16,-6-22-2 16,3 20-3-16,-3-20-5 0,2 16 3 15,-2-16-7-15,0 13-1 16,0-13-9-16,0 0-12 15,0 0-33-15,0 0-14 16,-13-6 2-16,13 6 59 16</inkml:trace>
  <inkml:trace contextRef="#ctx0" brushRef="#br2" timeOffset="561511.8126">11966 9239 44 0,'0'0'93'0,"0"0"0"16,-12-15-4-16,12 15-62 15,0 0-14-15,0 0-5 16,0 0-2-16,0 0-4 16,3-16 0-16,-3 16-3 15,0 0 0-15,0 0-1 16,0 0 1-16,0 0 1 15,0 0 1-15,0 0 2 16,0 0-2-16,0 0 1 16,18-16-1-16,-18 16 1 15,15-10 0-15,-15 10-1 16,21-13-2-16,-8 6 1 0,0 0-1 16,2 0 1-16,-2-1 1 15,-13 8 0-15,26-8-1 16,-26 8 0-16,24-3 2 15,-24 3-2-15,18 0 1 16,-18 0-1-16,0 0 1 16,16 3 0-16,-16-3-1 15,0 0-3-15,0 0-5 16,0 0-5-16,0 0-15 16,0 0-25-16,0 0-38 15,6 17 1-15,-6-17-4 0</inkml:trace>
  <inkml:trace contextRef="#ctx0" brushRef="#br2">12078 9526 44 0,'0'0'92'16,"0"0"-1"-16,-2 14-3 16,2-14-69-16</inkml:trace>
  <inkml:trace contextRef="#ctx0" brushRef="#br2" timeOffset="563454.5954">12686 8892 29 0,'0'0'81'0,"7"-13"-2"16,-7 13-33-16,0 0-22 16,0 0-4-16,0 0-2 15,-10-14-2-15,10 14-3 16,0 0-4-16,0 0 1 15,-13-4-1-15,13 4-3 16,0 0-3-16,0 0-1 16,-9 15-1-16,9-15-1 0,-4 25 2 15,0-6-1-15,-1 2 1 16,1 8 2-16,-3 6-2 16,0 8 1-16,-2 12-1 15,2 7 0-15,0 10 4 16,-1 6-2-16,1 10 1 15,-2 3 1-15,1 1-1 16,-2 2 2-16,0-7-1 16,-3-4 2-16,1-8-6 15,1-11 5-15,0-11-3 16,4-11-2-16,1-12 1 16,4-8-1-16,0-9-1 15,2-13 0-15,0 0-2 0,0 0-5 16,0 0-8-16,0 0-9 15,9-17-21-15,-12-6-46 16,10 4-3-16,-5-13 1 16,8 2 3-16</inkml:trace>
  <inkml:trace contextRef="#ctx0" brushRef="#br2" timeOffset="563991.2672">12936 9107 27 0,'0'0'88'15,"0"0"-4"-15,0 0-1 16,0 0-68-16,0 0-8 16,-13 3-1-16,13-3 0 15,0 0 0-15,0 0-3 16,-15 20 1-16,15-20-1 0,-1 29 1 16,1-7 0-16,1 4 0 15,2 1-1-15,0 1-1 16,1-1 2-16,2-1-2 15,-2-4 1-15,1-8-1 16,-5-14 0-16,11 17-2 16,-11-17 1-16,0 0 0 15,16-10 0-15,-12-3 0 16,-1-5-1-16,-1-4 1 16,-2-7 0-16,-3-3 2 15,-2-2-1-15,0 2 1 16,-2 2 0-16,-1 2-1 15,1 7 0-15,-2 3 0 16,9 18-1-16,-14-17-2 0,14 17-4 16,0 0-2-16,-16-1-10 15,16 1-14 1,0 0-24-16,-11 14-32 16,13-1-1-16,-2-13-1 0</inkml:trace>
  <inkml:trace contextRef="#ctx0" brushRef="#br2" timeOffset="565056.7348">13055 9119 1 0,'0'0'81'16,"0"0"3"-16,0 0 0 0,0 0-45 16,0 0-17-16,0 0-8 15,0 0-5 1,0 0-4-16,0-13-4 15,0 13 0-15,0 0-1 0,0 0 1 16,0 0-1-16,0 0 2 16,0 0-1-16,0 0 2 15,10 16 1-15,-10-16-1 16,0 0 1-16,0 0-1 16,9 14 1-16,-9-14-1 15,0 0 0-15,0 0-1 16,0 19 1-16,0-19-1 15,1 24 1-15,2-5 0 16,0-1-2-16,3 6 0 16,-2 1-1-16,5 1 1 15,0-3-3-15,-1-3 3 16,2-3-3-16,-1-4 1 0,-9-13 0 16,20 15-1-16,-20-15 1 15,20-3 1-15,-20 3 0 16,24-28-2-16,-13 8 0 15,-2-4 1-15,-1-2 0 16,0 0 1-16,-3 1 1 16,0 3 0-16,-4 7 0 15,-1 15 3-15,0-15 0 0,0 15 0 16,0 0-2-16,0 0 1 16,0 0-3-1,-1 19 1-15,1-19-3 16,6 24 0-16,-1-8 1 0,1 3-2 15,3 0 2-15,-1 2 1 16,2 0 0-16,-1-1-1 16,1-4 4-16,0 1-1 15,0-4-1-15,2 0 0 16,1-6-1-16,-13-7-1 16,26 3-1-16,-12-10-1 15,1-6-2-15,-1-9 0 16,1-4 1-16,-2-10 0 15,-2-4 1-15,-2-6-1 16,-2-3 3-16,-3-5 0 16,-2 1 1-16,-4 1 0 15,-1 1 1-15,-1 4 0 0,0 5 1 16,1 6-5-16,-1 8 6 16,1 8-4-16,3 20 5 15,-6-16 0-15,6 16-1 16,-6 18-2-16,3 2 0 15,0 6 4-15,2 6-6 16,1 4 5-16,1 0-7 16,2 8 2-16,2 4 0 15,2 0 1-15,0-1 0 16,2-1-2-16,1-5-2 16,-3-4-9-16,2-2-6 15,-6-13-11-15,4-2-12 0,-7-20 1 16,0 0 2-16,0 0 10 15,0 0 11-15,-12-15 14 16,2-3 10-16,1 2 16 16,-6-7 14-16,5 4 1 15,-6 0-1-15,4 6-7 16,-1 0-6-16,13 13-7 16,-16-19-5-16,16 19-7 15,-3-14-5-15,3 14-6 16,21-23-8-16,-3 6-12 15,15 1-23-15,2-9-21 16,7 6-14-16,1 2 5 16</inkml:trace>
  <inkml:trace contextRef="#ctx0" brushRef="#br2" timeOffset="565815.6004">12025 9669 32 0,'-19'-16'39'0,"19"16"7"15,-17-15 7-15,17 15-5 16,-17-14-11-16,17 14-11 15,-18-15-5-15,18 15-6 16,-14-10-4-16,14 10 0 16,0 0-1-16,0 0 2 15,0 0-3-15,-6-14 0 0,6 14-8 16,0 0 6-16,15-10-5 16,-15 10 4-16,24-13-5 15,-9 3 2 1,6 1-5-16,1-1-1 15,4 1 3-15,0-1-5 0,1-1 4 16,-1-1-5-16,-1 3 4 16,-4 2-3-16,-3 3 6 15,-1 0 0-15,-3 2 0 16,-14 2 1-16,21 0-2 16,-21 0 0-16,14 4-2 15,-14-4 0-15,0 0-6 16,13 8-4-16,-13-8-7 15,0 0-10-15,0 0-44 16,0 0-13-16,0 0-2 16,0 0 28-16</inkml:trace>
  <inkml:trace contextRef="#ctx0" brushRef="#br2" timeOffset="566325.7072">12237 9409 62 0,'0'0'90'0,"-3"-13"-2"15,3 13-19-15,0-15-47 16,0 15-8-16,-1-15-8 16,1 15-2-16,3-15-5 15,-3 15 0-15,0 0-3 0,1-14 3 16,-1 14 1-16,0 0 1 16,0 0 2-1,0 0 2-15,0 0 2 0,13 18-1 16,-13-18 1-16,7 19-3 15,-4-6-2-15,2 0-1 16,-1 2-1-16,0-2-1 16,1 1-1-16,-5-14 0 15,10 26 3-15,-10-26-1 16,8 17 3-16,-8-17-2 16,8 13 3-16,-8-13-2 15,0 0-1-15,0 0 1 16,0 0-3-16,0 0 3 15,5-17-4-15,-6 4 2 16,-2-3-2-16,2-1 3 16,2-3 1-16,2-3-2 15,3 2 1-15,1 0-1 0,4 2 0 16,2 3-1-16,2 3-1 16,4 3 0-16,-4 4 0 15,1 6 0-15,-1 6-2 16,-1 6 1-16,-1 6-4 15,0 5-5-15,2 8-14 16,-5-2-61-16,7 5 1 16,-1-9-5-16,3-4 23 15</inkml:trace>
  <inkml:trace contextRef="#ctx0" brushRef="#br2" timeOffset="567672.7125">13954 8992 52 0,'0'0'89'0,"0"0"0"16,0 0 0-16,-10-15-67 15,10 15-10-15,0 0-5 0,0 0-3 16,0 0-3-16,0 0-3 15,-1 21 1-15,4-4-2 16,2 9 2-16,0 7 1 16,2 5-2-16,-1 1 2 15,2 0 0-15,1-3 3 16,-3-5-4-16,-1-5 1 16,1-7-4-16,-6-19-4 15,10 19-6-15,-10-19-11 16,0 0-33-16,0 0-28 15,2-20 0-15,-11 5 10 16</inkml:trace>
  <inkml:trace contextRef="#ctx0" brushRef="#br2" timeOffset="567899.7951">13800 9210 45 0,'-13'1'88'16,"13"-1"1"-16,-15-3-5 15,15 3-59-15,0 0-12 16,-1-16-1-16,1 16-4 16,0 0-3-16,16-17-1 0,-16 17-4 15,24-11 2 1,-3 2-4-16,9 0-1 16,4 1-9-16,10-3-11 15,-1-3-30-15,8 4-33 0,-4-4 0 16,1 3-4-16</inkml:trace>
  <inkml:trace contextRef="#ctx0" brushRef="#br2" timeOffset="571424.8479">14367 8786 16 0,'0'0'81'15,"0"0"-3"-15,-22-9-23 16,22 9-30-16,0 0-3 16,-8-13-8-16,8 13-1 15,0 0-7-15,0 0-4 16,0 0 0-16,-2 19-3 16,5 1 7-16,6 3-6 0,-1 4 6 15,4 7-6-15,1 2 5 16,-2-2-2-16,5-1 1 15,-3 2 1 1,2 0-1-16,-7 1 1 0,2-2-2 16,-2-2 0-16,-3 0 0 15,1-5-1-15,-2-2-1 16,-1-5-1-16,-1-6 0 16,-2-14-3-16,4 16 1 15,-4-16-2-15,0 0-6 16,0 0-10-16,0-16-31 15,0-1-32-15,-4-10-2 16,2-2 0-16</inkml:trace>
  <inkml:trace contextRef="#ctx0" brushRef="#br2" timeOffset="571740.9697">14414 8812 47 0,'-11'-16'89'16,"4"3"-5"-16,-3-2-2 15,5-2-49-15,-1 4-30 16,8 0-6-16,4 0-3 16,-6 13 1-16,17-16-4 15,-4 13 6-15,1 3 1 16,4 3 1-16,2 4 8 0,-1 3-4 16,-2 9 4-1,-3 0-1-15,-2 1 2 16,-2 3-2-16,-4-3 1 15,-3 2-3-15,-6-2-5 0,-3 3 4 16,-5-5-3-16,-2-1-2 16,-3 2-3-16,-7-3-3 15,1 2-11-15,-4-3-30 16,4 2-32-16,-1-5-4 16,6-1 0-16</inkml:trace>
  <inkml:trace contextRef="#ctx0" brushRef="#br2" timeOffset="572275.4127">14648 8871 146 0,'0'0'95'0,"10"14"-6"16,-10-14-43-16,0 0-49 16,0 16-5-16,0-3 0 15,-4 4-1-15,1 6 0 0,0 2 2 16,2 4 5 0,-1 2 7-16,2 4-1 15,3 0 1-15,-3 2-1 16,5-4 0-16,-4-2 0 0,3-4-3 15,-4-4 0-15,3-4 0 16,-3-19 1-16,2 19-1 16,-2-19 0-16,0 0-1 15,0-15 2-15,-2 2 2 16,2-7-2-16,-1-6 0 16,-1-3 0-16,2-4-2 15,3-2 1-15,3-1-2 16,5 2-1-16,2-1-1 15,5 8 0-15,1 2 1 16,1 5 1-16,1 6 1 16,0 3 1-16,-3 7 3 15,-3 3 0-15,-1 4-2 0,-14-3 0 16,19 11-5-16,-19-11-15 16,10 13-25-16,-10-13-43 15,13 12 0-15,-13-12-5 16,0 0 42-16</inkml:trace>
  <inkml:trace contextRef="#ctx0" brushRef="#br2" timeOffset="572879.3999">14915 9127 47 0,'3'13'85'16,"-3"-13"-4"-16,0 16 1 16,0-16-64-16,0 0-11 15,0 0-4-15,0 0 0 16,0 0-1-16,0 0-4 16,0 0 3-16,0 0-1 15,14-13 1-15,-14 13 0 16,9-18 3-16,-9 18 0 15,7-22 1-15,-7 22 1 16,3-22 0-16,-3 22 0 16,-1-17-1-16,1 17 1 0,-5-13-2 15,5 13 0-15,0 0-1 16,-13-6 0-16,13 6-2 16,-13 3-1-16,13-3 1 15,-14 12-1-15,14-12 2 16,-17 16-1-16,17-16 0 15,-15 26 0-15,8-9 0 16,4 0 1-16,0 2-2 16,5-2 1-16,2 1-1 15,5-4 2-15,-9-14-2 16,27 17 0-16,-8-12 0 0,3-4 0 16,2-5 0-16,2-2 1 15,0-1 0-15,0-5-2 16,1 2 1-1,-2-1-2-15,-3-2 1 16,-4 2-1-16,0 1-3 0,-5 2-1 16,-13 8-3-16,18-10-3 15,-18 10-6-15,0 0-5 16,0 0-20-16,0 0-40 16,0 0-1-16,-18 4 0 15,18-4 58-15</inkml:trace>
  <inkml:trace contextRef="#ctx0" brushRef="#br2" timeOffset="573443.1539">15365 8357 47 0,'0'0'93'0,"0"0"-5"0,0 0-5 16,0 0-70-16,-3 14-8 15,3-14-5 1,-17 25 1-16,7-5-3 0,0 5 0 15,0 5 0-15,0 6 2 16,1 6 5-16,3 6-6 16,0 5 7-16,4 5-1 15,-3 4 2-15,2 5-1 16,-1 3 1-16,-3 3 0 16,-2 2-2-16,-2 0 4 15,-1-2-6-15,1-4 1 16,0-4-2-16,0-9 1 15,1-6 3-15,4-8-4 0,0-10 2 16,3-7-4 0,-1-7 4-16,1-3 2 15,3-15-1-15,-4 19 2 16,4-19-4-16,0 0-1 0,0 0 0 16,0 0 4-16,0 0-5 15,0 0-2-15,0 0-2 16,0 0-7-16,0 0-11 15,-9 13-12-15,9-13-55 16,0 0 0-16,0 0-3 16,0 0 2-16</inkml:trace>
  <inkml:trace contextRef="#ctx0" brushRef="#br2" timeOffset="573992.4914">15342 8846 38 0,'0'0'87'16,"0"0"-2"-16,-14 7 0 16,14-7-47-16,0 0-24 15,0 0-2-15,0 0-6 16,0 0-1-16,0 0-3 15,0 0-2-15,0 0 1 16,-7 21-1-16,8-6 2 16,2 7-2-16,1 4 3 15,3 4-1-15,4 6 2 16,-1 3 1-16,1 5-1 16,2-3-1-16,-1 4-1 15,-2-4 0-15,-2-2-1 0,0-3 1 16,-4-6-3-16,0-6 0 15,-1-2-1-15,-1-5 0 16,-2-17-2-16,1 18-4 16,-1-18-5-16,0 0-15 15,0 0-24-15,-11-33-32 16,5 4 0-16,-7-10-2 16</inkml:trace>
  <inkml:trace contextRef="#ctx0" brushRef="#br2" timeOffset="574259.6788">15290 8980 72 0,'-14'-30'79'16,"1"0"-1"-16,7 4-26 16,0 0-27-16,6 1-10 0,3-1-3 15,6 2-9-15,4 2 1 16,4 2-6-16,3 3 0 16,1 1 1-16,3 9 3 15,1 4-3-15,-1 6 3 16,-2 4-1-16,-2 6 3 15,-3 4 2-15,-1 3 0 16,-6 5 0-16,-4-1-4 16,-6 2 3-16,-1 2-6 15,-4-1 4-15,-3-2-11 16,-3-2-10-16,0 6-29 16,-8-6-36-16,5 0 0 0,-4-6-3 15,4 0 42-15</inkml:trace>
  <inkml:trace contextRef="#ctx0" brushRef="#br2" timeOffset="575176.8676">15524 8936 61 0,'0'0'91'0,"22"4"-3"16,-22-4-9-16,0 0-44 15,0 0-35-15,0 0-5 16,1 16 1-16,-8-2 0 0,0 5 2 16,-2 1 2-16,2 3 6 15,1 2-1 1,3 1-1-16,3-2 0 0,3-4-1 16,3-4 0-16,-6-16-3 15,26 21 2-15,-12-17-1 16,2-3-1-16,0-6-1 15,-2-4 1-15,-1-4-1 16,-1-3 1-16,-6-3 0 16,-3-2-1-16,-5-1 3 15,-4 0-1-15,-4 4 2 16,2 2 1-16,-3 0-1 0,11 16 1 16,-15-19-2-1,15 19-2-15,0 0 0 0,0 0-1 16,-5-13-2-1,5 13 0-15,16-4 1 0,-16 4-2 16,25 0 4-16,-8 3 0 16,0 2 2-16,3 4 0 15,1 0 1-15,-1 2 0 16,0 5 0-16,0 0-2 16,-1 0-1-16,-5 0 1 15,-1 0-2-15,-4 2 2 16,-3-2-1-16,-5 2-1 15,-4-5 0-15,3-13 2 16,-14 21-1-16,14-21 0 16,-23 16-1-16,10-16 0 15,0-4 1-15,13 4 0 16,-19-23 2-16,12 5-3 0,4-5 2 16,6-7-2-16,6-6 2 15,2-2-2-15,5-3 1 16,0-7-3-16,1-3-2 15,2 1 0-15,0-1 0 16,-6 2 2-16,-3 3 0 16,-3 4 2-16,-4 5-1 15,0 11 5-15,-5 4 2 16,2 8 1-16,0 14 0 16,0 0-1-16,0 0 1 15,0 0-3-15,0 0 0 16,0 0-3-16,-4 20 0 0,7-6-1 15,3 7 0-15,-1 0-1 16,4 10 3-16,1 5 1 16,0 1 0-16,2 2 1 15,-1 3 1-15,1 0 0 16,-2-2 0-16,0-1-2 16,0-6-6-16,-3-7-5 15,4 0-8-15,-9-11-9 16,6 2-20-16,-8-17-32 15,0 0-10-15,-13-9 0 16,13 9 34-16</inkml:trace>
  <inkml:trace contextRef="#ctx0" brushRef="#br2" timeOffset="575347.8715">15769 8835 113 0,'0'0'92'0,"0"0"-1"16,0 0-5-16,0 0-72 15,19-19-12-15,-2 12-6 16,2-8-10-16,10 8-11 16,-2-10-17-16,18 8-44 15,-4-5-2-15,5 2 0 16,-4-2 38-16</inkml:trace>
  <inkml:trace contextRef="#ctx0" brushRef="#br2" timeOffset="575975.0276">16105 8858 73 0,'15'5'92'16,"-15"-5"-3"-1,17-1-6-15,-17 1-66 16,13-4-13-16,-13 4-3 0,13-3 0 16,-13 3 0-16,13 4-1 15,-13-4 2-15,0 0 3 16,19 12-2-16,-19-12 2 16,16 7-2-16,-16-7-1 15,20 1 2-15,-20-1-2 16,19 2 1-16,-19-2-1 15,13 0 1-15,-13 0-4 16,0 0-2-16,0 0-10 16,0 0-27-16,0 0-45 15,0 0-5-15,0 0-1 16,0 0 20-16</inkml:trace>
  <inkml:trace contextRef="#ctx0" brushRef="#br2" timeOffset="577713.5062">16404 8598 60 0,'-1'23'89'16,"1"-23"-9"-16,0 0-2 16,0 0-75-16,18-3-9 15,-18 3 0-15,16-10 2 16,-16 10-1-16,13-13 2 0,-13 13 6 16,10-16 2-16,-10 16 0 15,5-17 0-15,-5 17 0 16,1-20-1-16,-1 20 1 15,-6-16 0-15,6 16 0 16,0 0-2-16,-15-9 1 16,15 9 0-16,-18 13-2 15,10 3 2-15,-4 4-3 0,2 5-3 16,1 8 5 0,1 4-1-16,0 5 3 15,4 2-3-15,3 2 2 16,1-2-1-16,3-2 2 0,1 0 2 15,3-9-6-15,-1-2 1 16,4-4-2-16,0-7-1 16,3-2 1-16,1-8 1 15,5-3-1-15,0-7 0 16,3-4 0-16,-1-5 0 16,1-3-1-16,-2-2 2 15,-3-3-1-15,-2-1-1 16,-5 2 1-16,-1-1 0 15,-5 3 2-15,0-1-1 16,-4 15 1-16,3-17 2 16,-3 17-1-16,0 0 0 15,0 0 0-15,0 0-2 0,0 0 0 16,0 0-1-16,-7 13 0 16,7-13-2-16,0 17 1 15,0-17 1-15,6 22-1 16,-6-22 2-16,7 24 0 15,-7-24 0-15,9 19 0 16,-9-19-1-16,0 0 2 16,11 15-2-16,-11-15 2 15,0 0-2-15,0 0 2 16,7-18-2-16,-7 18 0 16,-1-24 2-16,-1 4 0 15,0-1-1-15,0 0 0 16,1-4 0-16,2 2-1 0,2 0 1 15,1 3-2-15,4 3 1 16,-8 17-1-16,18-21 1 16,-18 21-1-16,22-1 1 15,-22 1 1-15,20 20-1 16,-10-4 1-16,-1 1-1 16,1 3 0-16,-1 2 0 15,-1-2-2-15,1 0 2 16,-2-4-2-16,-4-3 1 15,-3-13 0-15,7 18 3 16,-7-18-2-16,0 0 2 16,0 0 0-16,0 0 0 0,-7-13 0 15,7 13-1-15,3-22 1 16,-3 22-2-16,10-23 0 16,-10 23 0-16,13-19 0 15,-13 19-1-15,14-8 1 16,-14 8 0-16,0 0-1 15,16 11-1-15,-16-11 1 16,10 20 0-16,-10-20-1 16,15 22 2-16,-8-9-1 15,-7-13 1-15,14 19 1 16,-14-19 1-16,15 11 0 16,-15-11-1-16,13 0 2 0,-13 0-2 15,0 0 0-15,10-13-1 16,-10 13 2-16,1-16-1 15,-1 16-1 1,-2-13 1-16,2 13-2 0,0 0 3 16,0 0-2-16,0 0 1 15,0 0-1-15,0 0-2 16,-11 19 1-16,11-19-1 16,2 13 0-16,-2-13-1 15,0 0 1-15,9 17 0 16,-9-17 2-16,0 0-1 15,0 0 2-15,13-1-1 16,-13 1 2-16,5-20 0 0,-3-2-2 16,-2-7-3-16,-2-13-1 15,-2-8 0 1,-3-16-4-16,0-9 4 16,-1-3 0-16,0 1 0 0,2 6 4 15,2 8 2-15,-1 12 2 16,4 14 1-16,-1 14 1 15,2 23-2-15,0 0 0 16,0 0-2-16,0 0-1 16,-1 30 0-16,2-2-1 15,-1 6-1-15,5 8 0 16,-2 10-3-16,2 6 6 0,0 4 0 16,2 6 1-16,0 1-1 15,0 0-1 1,2 0 1-16,0-5 1 15,-1-8 2-15,2-8-11 0,-1-8-6 16,1-5-15-16,-6-18-37 16,-4-17-28-16,13 6-2 15,-7-22-3-15</inkml:trace>
  <inkml:trace contextRef="#ctx0" brushRef="#br2" timeOffset="579044.3572">17097 8006 1 0,'0'0'44'16,"0"0"28"-16,0 0-4 16,0 0-51-16,0 0-4 15,-16-2-1-15,16 2 0 16,0 0 0-16,0 0 2 16,0 0-8-16,0 0-3 15,0 0 0-15,0 0-4 16,0 0 4-16,0 0-1 15,0 0 2-15,14 5-3 16,-14-5 5-16,12 23 1 16,-4-8 0-16,0 4-2 0,-1 4-3 15,-1 3 4-15,-1-3-3 16,-2 4 0-16,-3-1 1 16,-1 3 1-16,-2 1 0 15,0 3 1-15,0-4 0 16,2 0-1-16,-1 1-3 15,4-4 2-15,2-1-3 16,5-3-1-16,2-5-2 16,4-6 1-16,3 0-1 15,4-6 0-15,3-5 2 16,-1-4-1-16,2-5 1 16,0-4-1-16,0-5 3 0,-3-4-2 15,-1-3 1-15,-5-1-1 16,-2 3 2-1,-4 5-2-15,-4-1 2 0,-7 19 1 16,3-22-1-16,-3 22 0 16,0 0 0-16,-17 2 0 15,17-2-1-15,-22 14 0 16,12-1-1-16,0 1-1 16,0 4 0-16,4 1 0 15,2 1-1-15,2 1-1 16,7 5 1-16,1-1-1 15,4-1 1-15,3 2-1 16,2 0 4-16,6 2-6 0,3-1 7 16,-1 1-1-16,3-4 2 15,-3-1 0 1,-1-3-1-16,-2-1 2 16,-4-2-3-16,-4-2 5 0,-12-15-8 15,2 20-12-15,-6 0-59 16,-12-8-15-16,-11-2-4 15,-14-6-5-15</inkml:trace>
  <inkml:trace contextRef="#ctx0" brushRef="#br1" timeOffset="587714.8183">9753 10918 22 0,'-15'-6'86'15,"15"6"0"-15,0 0-2 16,-10-17-53-16,10 17-12 16,0 0-2-16,-4-13-5 15,4 13-5-15,0 0-4 16,0 0 0-16,1 23-2 16,2-4 1-16,3 4-2 15,2 6-1-15,4 5 0 0,1 5 3 16,4 3 2-1,1 2-3-15,0-7 3 0,0 1-4 16,-2-5 4 0,-5-6-4-16,-2-5 1 0,-3-5-5 15,-6-17-2-15,-3 16 0 16,3-16-1-16,-16-4-1 16,16 4 2-16,-22-21 2 15,9 7 3-15,5-5 3 16,0 0 3-16,5-1 1 15,3 0-3-15,8 0 5 16,2 0-6-16,6 2 3 16,2 0-5-16,4 3 1 0,3-1-3 15,-1 5 2 1,1 2-1-16,-2 2 0 16,-3 3 0-16,-3-1-2 15,-2 5 2-15,-15 0 0 0,18 0 2 16,-18 0 0-16,0 0 2 15,0 0 0-15,0 0 1 16,0 0 0-16,-20-10 0 16,20 10 0-16,-21-3-2 15,21 3 2-15,-21 6-3 16,21-6 1-16,-18 20-2 16,9-2 1-16,3 8 2 0,2 2-5 15,1 6 8 1,0 0-7-16,3 2 5 15,0-1-6-15,1-3-1 16,2-5-14-16,5-5-20 0,-8-22-47 16,10 20-6-16,-10-20 0 15,17-10 3-15</inkml:trace>
  <inkml:trace contextRef="#ctx0" brushRef="#br1" timeOffset="589084.9201">10307 10866 121 0,'24'6'90'0,"-24"-6"-3"15,0 0-37-15,0 0-39 16,13-2-4-16,-13 2-1 16,0 0-2-16,0 0 0 15,0 0-3-15,0 0 0 16,0-17 0-16,0 17 1 15,2-16 1-15,-2 16 2 0,-5-21 0 16,5 21 2-16,-6-19 0 16,6 19-1-16,-10-17 0 15,10 17-2-15,-15-19-1 16,15 19-1-16,-22-15-1 16,7 11-1-16,0-3 1 15,-3 0 0-15,1 1-1 16,-3 2 1-16,0-4-1 15,-2 4 1-15,0-2 0 16,1-1-1-16,-5 3 0 16,0-5 0-16,0 5 1 15,0-2 0-15,-3 4 2 16,0 0-2-16,0 0-1 0,2 1 3 16,1 2-2-16,0 2 0 15,1-2 0-15,4 4-1 16,0-4 1-16,1 2-1 15,0-1 0-15,1 2 0 16,-1 2 1-16,0-1-1 16,0 3 0-16,-3-1-2 15,0 2 1-15,1 1 0 16,0 1 1-16,2 4-1 16,0-1 0-16,1-1 0 15,2 4 0-15,2 5 1 16,4-2 0-16,-1 5-1 0,2-1 1 15,0 2 0-15,4 2 0 16,-1 3 1-16,3 1-1 16,1 0 1-16,1 2-2 15,2 0 2-15,5 0-1 16,2 1 1-16,-1 0-3 16,4-2 3-16,0-3-2 15,1-1 3-15,2 0-2 16,2-2 2-16,-2-2-3 15,3-2 4-15,1 1-1 16,0-2 0-16,1 0 0 16,0-1-1-16,1-2 0 15,0 1 0-15,1 0 0 0,0-1-1 16,5-2 2-16,-1 1-3 16,4-2 1-1,2-2 0-15,3-1 3 16,2-1-3-16,1-5 1 0,0 0 0 15,0-4-1-15,0-3 1 16,-1-2-1-16,-3 2 0 16,-1-2 0-16,0-4 0 15,-3 1 0-15,0-2 0 16,-2 3 1-16,-3-3-1 16,0 0 1-16,-3-2 0 15,0-1 0-15,-2 1 0 0,-1-2-1 16,-3-1 1-16,-1 0 1 15,0 2-3 1,-13 10 3-16,24-24-2 0,-14 11 1 16,-10 13-1-16,17-26 0 15,-10 10 2-15,2-3-2 16,-2-2 2-16,0-2-2 16,0-3 3-16,-1 0-4 15,1-5 3-15,-2 0 1 16,-1 0-5-16,-2 1 4 15,-1 3-4-15,-2 2 6 16,-1 0-7-16,-2 4 7 16,1 2-6-16,-1 2 3 15,-1 1 0-15,-1 0 1 16,1 0 0-16,-3-1-3 16,1 1 2-16,-3-1-1 15,-3-2 1-15,-1 0-2 0,-1 0 3 16,-1 2-3-16,2 1-2 15,0 2-3-15,1 2-8 16,0 1-17-16,13 11-51 16,-19-12-15-16,19 12-5 15,-20-10-4-15</inkml:trace>
  <inkml:trace contextRef="#ctx0" brushRef="#br1" timeOffset="613119.51">11441 10710 88 0,'0'0'84'0,"0"0"-6"16,0 0-4-16,0 0-69 15,13 10-6-15,-13-10 0 16,0 0-1-16,0 0 1 16,17 6 2-16,-17-6 2 15,14 3-1-15,-14-3 2 0,16-1 1 16,-16 1 1-16,13-12 0 15,-13 12 1-15,8-20 0 16,-10 5-1 0,-2 1 0-16,-5-3 0 0,-4-2-1 15,2 0-3-15,-7 2 1 16,-1 0-3 0,-1 4 1-16,-1 1-1 0,-2 2 2 15,2 4-1-15,0 2 0 16,-1 7 2-16,-2 1 0 15,2 5-1-15,-3 4 0 16,1 5 2-16,1 6-4 0,-2-1 1 16,2 4-1-16,4 3-1 15,4 4 0 1,2 0-1-16,5-2 1 16,8 1-1-16,5-3 0 15,2 1 2-15,7-1 0 0,4-1 0 16,2-5 1-16,4 1 1 15,1-1-1-15,4-3 1 16,0 0 0-16,4 1 0 16,-3-2 0-16,3-1-1 15,0 0 2-15,-1 1-1 16,-2 1-1-16,-4 3-2 16,-2-3 2-16,-9 2-3 0,-2-1 3 15,-10 0-1 1,-7 1 1-16,-6-3-1 15,-7-3 3-15,-7 0 0 16,-6-4 1-16,-2-1 0 0,-4-3 0 16,2-4-3-16,-1-3 1 15,0 1-1-15,5-5-1 16,0-1-3-16,4 2-1 16,4-3 0-16,3 1-2 15,5-3 0-15,14 6-2 16,-17-12-2-16,17 12-1 15,8-17-3-15,8 7-4 16,4-7-6-16,9 5-1 0,3-8-2 16,8 1 6-1,5-4 6-15,4 3 7 16,3-2 7-16,0 4 6 16,-1 2 10-16,-4-2-1 0,-3 8 9 15,-6 2-6-15,-7 3 0 16,-10 1-5-16,-5 3 1 15,-16 1-4-15,13 4-1 16,-13-4 2-16,-4 13-3 16,4-13 0-16,-14 17-5 15,6-1 3-15,3 3-5 16,0-2 3-16,2 2-3 16,5 1-1-16,4 0-2 15,2 0-1-15,5-2 1 16,2-5 0-16,0-3 2 15,3-4-1-15,-1-4 1 0,-1-4 2 16,0-4 0-16,-3-3 1 16,-3-8-2-16,-1-2 2 15,-5-4 0-15,-3 1-1 16,-1-2 1-16,-5-1-1 16,-3 4 2-16,0 2-1 15,-1 4 2-15,9 15-2 16,-19-15 3-16,19 15-4 15,-14-6 1-15,14 6-2 16,0 0 1-16,0 0-1 16,0 0 0-16,-7 19 1 15,7-19-3-15,10 21 2 16,-3-8-1-16,5 3 3 0,-1 0-3 16,4-3 3-16,2-1-3 15,0-4 2-15,3-5-1 16,3-7 2-16,3-5-1 15,2-8-1-15,-1-6 3 16,1-9-4-16,-2-3 4 16,-2-8-4-16,-1-2 3 15,-8-5-2-15,-5-1 1 16,-6 1-1-16,-4-1 1 16,-3 4 0-16,-4 2 0 15,-2 6 0-15,-4 4-1 16,3 8 1-16,-1 7-2 0,-1 5 3 15,-1 5-3-15,13 10 2 16,-23-8-3 0,23 8 1-16,-23 7 0 0,23-7-2 15,-22 19 0-15,14-4 0 16,2 3 2-16,2 6-2 16,2 7 3-16,2 6-1 15,4 5 2-15,5 6-1 16,0 2 1-16,2 1 1 15,2 2-2-15,0-5 4 16,0-4-4-16,2-3 3 16,-1-7-4-16,-2-6 5 15,-2-8-4-15,3-4 2 0,-2-2-3 16,-11-14 1 0,23 13-1-16,-23-13-1 15,23-10 2-15,-10 3-3 0,0-3 2 16,-1-6-2-16,0-3 5 15,-2-5-3-15,1 1 3 16,-2-1-3-16,1 0 2 16,-3-2 0-16,0 3 2 15,-2 3 0-15,-1 5 0 16,-4 15 0-16,4-17 1 16,-4 17 1-16,0 0 0 15,0 0-2-15,0 0 0 0,0 0-2 16,0 0 0-1,0 0-1-15,3 14-1 0,-3-14 1 16,10 13 0 0,-10-13-1-16,19 23 1 0,-7-8 0 15,-1 2 0-15,4 0 1 16,0 7-2-16,1-1 2 16,0 1-3-16,-1 1 4 15,1-2-2-15,-3-4 1 16,1-1-1-16,-4-3 1 15,-10-15-1-15,17 18 1 16,-17-18 1-16,0 0 0 16,15 8 0-16,-15-8 0 15,0 0 1-15,4-13-1 16,-4 13-1-16,-3-29 1 16,2 9 2-16,2-3-4 15,-1-5 2-15,0-2-1 0,2 0 0 16,-2 1 0-16,4 3 2 15,-3 4-2-15,2 2 1 16,0 5-4-16,0 2 0 16,-3 13-6-16,6-18-6 15,-6 18-6-15,0 0-13 16,14-12-29-16,-14 12-31 16,0 0 2-16,0 0-1 0</inkml:trace>
  <inkml:trace contextRef="#ctx0" brushRef="#br1" timeOffset="613676.1036">12811 11126 126 0,'13'24'88'0,"-13"-24"0"16,0 0-7-16,0 0-72 15,0 0-4-15,0 0-2 16,0 0-2-16,0 0-1 16,0 0 0-16,0 0 0 15,13 9 1-15,-13-9 0 16,0 0 1-16,15-10-3 16,-15 10 5-16,17-13-4 0,-17 13 3 15,22-19-3-15,-22 19 4 16,20-23-2-16,-20 23-1 15,12-20 1-15,-12 20-3 16,4-19 3-16,-4 19-3 16,-4-13 1-16,4 13 0 15,0 0-1-15,-19-7 1 16,19 7 3-16,-15 0-2 16,15 0 0-16,-13 1 0 15,13-1 0-15,-13 6-1 16,13-6 1-16,-15 10 0 15,15-10-1-15,-19 22 1 0,10-8-1 16,0 4 0-16,4 0 3 16,2 7-2-16,4-2 1 15,4 0-3-15,3-3 4 16,4-1-4-16,2-3 4 16,5-3-3-16,3-3-1 15,1-7-3-15,6-2-5 16,-4-5-18-16,14 0-60 15,-8-12-1-15,2-4-8 16,-4-8 1-16</inkml:trace>
  <inkml:trace contextRef="#ctx0" brushRef="#br2" timeOffset="628647.8181">12283 11413 38 0,'13'-4'75'0,"-13"4"-1"16,0 0-3-16,0 0-48 15,0 0-12-15,5-15-6 16,-5 15-3-16,0 0-3 15,0 0-1-15,-15-13 2 16,15 13 2-16,-14-3 2 16,14 3 3-16,-16 2 0 15,16-2 4-15,-16 1-2 0,16-1 2 16,-17 5-4-16,17-5 0 16,-16 7-2-1,16-7-1-15,-15 10-1 16,15-10-2-16,-7 17-1 15,7-17 1-15,5 25-1 0,0-11 0 16,4-1-1-16,3 2 0 16,3 0 2-16,3 1 0 15,2 0 0 1,3-1 0-16,0-1-1 0,3-1 2 16,1 0 0-16,1 1 1 15,-1-1-3-15,-1-1 2 16,2 1-1-16,-5 0 0 0,0 0 1 15,-3 0-2 1,-3 1 1-16,-2 2-1 16,-4 0 1-16,-3 1-1 15,-4 1 1-15,-6 0-2 0,-5 1 1 16,-4 1 1-16,-7 1-1 16,-3-1 3-16,-5-4-2 15,-2 0 1-15,-1-3-6 16,1-2 7-16,3-7 0 15,3-1 0-15,5-6 0 16,17 3-2-16,-20-13 1 16,20 13-1-16,-3-20 6 15,3 20-6-15,13-20-1 16,-13 20-1-16,22-13-1 16,-6 9-1-16,-1 7-1 15,4 4 1-15,-3 4-6 16,1 5 7-16,1 10-4 0,-4 5 3 15,1 2 1-15,-4 6 4 16,1-5 0-16,-2 4 0 16,1-2 4-16,-1-3-3 15,2-8 1-15,-2-7-4 16,3-3-2-16,-13-15-7 16,27 14-12-16,-27-14-39 15,34-26-25-15,-19 0-3 0,6-5-6 16</inkml:trace>
  <inkml:trace contextRef="#ctx0" brushRef="#br2" timeOffset="631969.7245">13042 11898 70 0,'-7'20'77'0,"7"-20"-2"16,0 0-21-16,-13 12-45 16,13-12-5-16,0 0-1 15,-13 7-5-15,13-7 4 16,0 0-3-16,0 0 3 15,-14 1 5-15,14-1-4 16,0 0 3-16,0 0 5 16,-13-16 0-16,13 16 2 15,-6-20-5-15,3 6 6 16,2-1-9-16,1-2 7 16,-2 0-8-16,5-1-1 15,0 0-2-15,3 3 2 0,1 2-3 16,-7 13 1-16,16-11 0 15,-16 11 1-15,23 17-1 16,-12 6-6-16,2 6 4 16,2 5-4-16,-1 4 4 15,2 5-5-15,-1-1 2 16,0-1-1-16,-3-7 2 16,1-5 4-16,-3-4-2 15,-1-8 3-15,-2-3-4 16,-7-14 4-16,0 0 0 15,0 0 0-15,0 0-2 16,4-21 3-16,-8 2-2 0,-2-3 0 16,2-4 5-16,-3 0-5 15,2 0 2-15,1 2 4 16,3 1-1 0,1 1 0-16,2 5-1 0,3 1 1 15,-5 16-6-15,14-19 5 16,-14 19-5-16,20-4-2 15,-20 4 0-15,23 13-6 16,-10-3 4-16,2 9-3 16,1 1 5-16,-2 6-4 15,3 3 4-15,1-2-1 16,-1 2 1-16,-1-5 5 16,0 1-3-16,-3-8 2 0,0-1-2 15,-13-16 1-15,21 12-1 16,-21-12-1-16,16-9 1 15,-16 9-2 1,13-29 1-16,-7 8-1 0,0-3 2 16,0-3-3-16,1 0 6 15,0-1-4-15,0 1 3 16,2 2 3-16,-2 7-2 16,0 3 4-16,-7 15-4 15,12-20 5-15,-12 20-6 16,0 0 8-16,0 0-7 15,0 0-9-15,0 0 9 0,0 0-2 16,0 14-3-16,0-14-5 16,-2 21 4-16,2-21-5 15,2 24 5-15,-1-10 4 16,2 1-3-16,2 4-5 16,0-6 4-16,1 0 3 15,-6-13-4-15,17 18 2 16,-17-18-3-16,23 12 3 15,-10-11-4-15,0-2 3 16,0-2 1-16,0-6 0 16,0 1 3-16,-1-7-2 15,1 2 2-15,-2-4-4 16,-2-2 7-16,1 2 1 0,-3 0 0 16,1 1 2-1,-3 1-3-15,-5 15 5 0,6-18-3 16,-6 18 4-1,0 0-6-15,0-15 0 0,0 15-1 16,0 0-2-16,0 0 1 16,0 0-2-16,0 0 0 15,0 0 1-15,0 0-1 16,0 0-1-16,0 0 2 16,-13 9-7-16,13-9 6 15,0 0-9-15,-7 14 9 16,7-14-7-16,-3 19 4 0,3-19-3 15,0 25 5-15,2-12 0 16,-1 1-4 0,3 2 3-16,-4-16-6 15,13 24 5-15,-13-24-3 0,16 18 3 16,-16-18-1-16,16 4 1 16,-16-4 3-16,15-10 0 15,-15 10 4-15,8-22-3 16,-6 8 3-16,-2-1-2 15,-2 1 3-15,-1-2-3 16,3 16 3-16,-8-22-1 16,8 22 1-16,0 0-1 15,0 0 1-15,-15-8-2 16,15 8-5-16,0 14 3 16,2-1-4-16,1 2 2 15,-1-1-2-15,4 2 2 16,-1 3-2-16,2-1 1 0,1 0 0 15,1-4 1-15,-9-14 0 16,20 20 1-16,-20-20-2 16,22 8 3-16,-9-13-4 15,-13 5 4-15,23-23 2 16,-9 6-3-16,-1-5 0 16,2-2 5-16,-1-7-3 15,1-2 1-15,-2-3-1 16,-2-4 1-16,-1-6-5 15,-1-5 4-15,-5-1-2 16,-1 0-2-16,-3 0 1 16,-1 5-1-16,-1 3 1 0,-2 5 1 15,1 11 1-15,-1 6 3 16,2 6-1-16,2 16-1 16,-5-13 2-16,5 13 0 15,0 0-1-15,0 0 0 16,-11 14-3-16,9-1 0 15,2 6 0-15,2 1 0 16,1 5 0-16,3 8 0 16,1 5 1-16,2 6 0 15,1 4 3-15,0 2-1 16,0 1-3-16,0 1-4 16,0-3 4-16,-2-3-4 15,0-7 3-15,-2-4-4 0,0-6 3 16,0-6-5-16,-3-7 0 15,-1-3-2-15,-2-13-9 16,0 0-10-16,0 0-18 16,-1-19-40-16,-11-7 3 15,4 1 4-15,-10-9 28 16</inkml:trace>
  <inkml:trace contextRef="#ctx0" brushRef="#br2" timeOffset="632183.4828">13858 11665 118 0,'-13'-5'83'16,"-2"-3"1"-16,15 8-2 0,-19 0-64 16,19 0-9-16,0 0-3 15,-14-1 0-15,14 1-5 16,0 0 0-16,0 0-2 16,23 4-1-16,-6-1 0 15,8-1 0-15,7 1-8 16,1-3-13-16,11 5-39 15,-3-10-19-15,7-3-2 16,-7-6-3-16</inkml:trace>
  <inkml:trace contextRef="#ctx0" brushRef="#br2" timeOffset="633301.2657">14110 11717 119 0,'0'0'85'0,"0"0"-3"16,-1 13-5-16,1-13-69 15,0 0-7-15,15-1-3 16,-15 1-2-16,21-4-2 15,-8-2 2-15,2-3 1 16,6-4 3-16,2-7 2 16,0-3 2-16,3-6-1 15,0-3 2-15,0-4-1 16,-2 0-1-16,-2-1 0 16,-5 2-2-16,-7 2 1 0,-2 3 0 15,-7 2 1 1,-4 7-3-16,-4 2 3 15,7 19-2-15,-22-20 0 0,8 15-1 16,1 5 0-16,0 3-1 16,13-3 0-16,-23 22 1 15,13-3 0-15,-2 2 1 16,3 8-1-16,1 3 4 16,1 7-2-16,-1 3 2 15,3 4 0-15,2 0 0 16,1-1 1-16,2-2-1 0,3-3-1 15,3-2 0-15,-2-8-1 16,4-4-1 0,0-7 0-16,1-3-4 15,-9-16 2-15,16 14 2 0,-16-14 0 16,14-1 0-16,-14 1-1 16,13-18 2-16,-13 18-2 15,13-24 5-15,-7 9-3 16,-6 15-1-16,13-21-1 15,-13 21 1-15,13-16-1 16,-13 16-1-16,14-7-2 16,-14 7 0-16,18 10 0 15,-18-10 0-15,20 20 1 0,-9-6 1 16,-2 5-6 0,3 1 5-16,-4 1 0 15,-1-3 3-15,2 3-5 16,-2-6 6-16,-7-15-6 0,13 22 3 15,-13-22 5-15,0 0-3 16,16 7-1-16,-16-7 1 16,0 0 0-16,16-16 1 15,-16 16 4-15,12-26-3 16,-7 9 3-16,1-3-5 16,0-5 5-16,1 1-5 15,-1-1 6-15,0 2-6 16,-2 2 0-16,2 3-1 15,-6 18 1-15,7-20 2 16,-7 20 0-16,0 0 1 16,0 0-2-16,0 0-1 0,0 0 0 15,0 0-1-15,0 0-1 16,0 0 0-16,0 0-3 16,0 0 0-16,0 0-4 15,0 0-6-15,0 0-11 16,0 0-28-16,0 0-32 15,0 0-5-15,10-13 0 16,-10 13 7-16</inkml:trace>
  <inkml:trace contextRef="#ctx0" brushRef="#br2" timeOffset="633969.4782">14629 11621 69 0,'0'0'79'16,"0"0"-1"-16,-13 4-1 16,13-4-51-16,0 0-10 15,0 0-3-15,0 0-4 16,5 19-3-16,-5-19-3 16,7 24-2-16,-1-8-2 0,-2 3 1 15,2 0-2-15,1-2 2 16,-1 2-2-16,0-3 3 15,4-2 2-15,-10-14-1 16,24 22 1-16,-9-12 0 16,1-3 0-16,1 2-1 15,0-1 1-15,0 1-4 16,-2-2-4-16,-15-7 3 16,22 16-5-16,-22-16 4 15,5 16-4-15,-5-16 3 16,-11 16-5-16,-4-7 7 15,-3 6-2-15,-1-2-1 0,-1 5-5 16,-1-7-15-16,3 7-53 16,-3-11-4-16,6-1 0 15,2-11 17 1</inkml:trace>
  <inkml:trace contextRef="#ctx0" brushRef="#br2" timeOffset="640536.9784">15204 11472 31 0,'0'0'73'0,"0"0"-2"16,0 0-4-16,-18-13-56 16,18 13-9-16,-24 6 4 15,7-3 2-15,-1 4 1 16,1 0-1-16,1 6 0 16,-1 0 0-16,1 5 0 15,1 0 0-15,2 5-4 16,2 5-2-16,1 1-2 15,3 1 1-15,1 0 0 16,4 3-1-16,7-2 1 0,3-4-1 16,5-2 0-16,6-5-1 15,3-3 4-15,5-2-7 16,3-5 8-16,4-3-8 16,-1 0 5-16,-3-1-4 15,-2 0 3-15,-5-1-4 16,-5 3 2-16,-3 0 4 15,-15-8-4-15,6 22 5 16,-14-9-2-16,-5 0 3 16,-1-2 0-16,-3 2 0 15,-1-2-2-15,0-1 0 16,0-7-3-16,5-5 0 16,13 2-1-16,-17-16-1 0,14 0 0 15,7-4 4-15,4-6-2 16,7-3 2-16,4 0-1 15,3 2 4-15,2 3-3 16,1-1 6-16,1 6-5 16,-2 6 0-16,-2 7 2 15,-5 5 1-15,-2 5-2 16,-15-4 2-16,21 23-2 16,-13-7-7-16,-1 5 6 15,0-1-6-15,0-2 2 16,1 0-5-16,0-2 4 15,4-3-7-15,1-5 5 0,4-3 1 16,2-5 1-16,0-6 6 16,-1-4-4-1,1-3 6-15,-2-5-3 16,-5-5 5-16,-5-3-5 0,-8-2 5 16,-5-1-6-16,-6 0 0 15,-4 4 2-15,-4 4-1 16,3 3 1-16,0 7 0 15,1 2 2-15,16 9-2 16,-19-4 0-16,19 4-2 16,0 0-1-16,-3 14-1 15,3-14-1-15,16 19 1 16,-3-9-1-16,6 2 2 0,0-2 0 16,5-3 4-1,1-3-2-15,2-4 1 0,2-5 0 16,0-8 0-1,0-3-1-15,-3-9 0 0,-2-1 0 16,-2-6-1-16,-5-1 0 16,-5-4-1-16,-5 5 0 15,-6-1 0-15,-5 4-1 16,-5 4 1-16,-2 2-3 16,-5 5 2-16,0 3-1 15,0 5 1-15,2 4-1 16,14 6 3-16,-21-4-2 15,21 4-1-15,0 0 2 16,-8 26 0-16,9-4 0 16,5 5-1-16,-2 5 2 15,1 5-1-15,0 5 3 0,0 3-1 16,1 2 3-16,-1-3-2 16,3-4 1-16,-1-4 1 15,3-3-2-15,0-4-1 16,1-6-1-16,2-4 1 15,0-7-2-15,2-4 1 16,-2-3 1-16,-13-5-1 16,23 0 0-16,-23 0 0 15,19-16 0-15,-19 16-1 16,13-25 1-16,-9 9-2 16,-1-2 0-16,0-1-2 15,0 0 2-15,0 2 1 16,-1 2 0-16,1 2 2 0,-3 13-4 15,8-13 3-15,-8 13-2 16,0 0 4-16,14 9-3 16,-14-9 0-16,10 26 0 15,-3-7 0-15,1 1 1 16,-1-1-2-16,3 1 1 16,-2-1-1-16,3-3 2 15,-11-16 0-15,17 17-1 16,-17-17-1-16,16 3 2 15,-16-3-1-15,16-6 2 16,-16 6-1-16,14-19-1 16,-14 19-1-16,13-26 1 0,-9 10 0 15,1 2 0-15,-1-1 2 16,-4 15-2-16,4-18 1 16,-4 18 0-16,0 0 0 15,0 0 0-15,0 0 0 16,0 0 0-16,15 16-3 15,-15-16 2-15,16 21-2 16,-8-8 2-16,4 0-3 16,-12-13 3-16,24 20-2 15,-11-12 2-15,0-4 1 16,0-4-2-16,0-3 3 16,0-6-3-16,0-4 2 15,-1-4-2-15,-2-7 3 0,0-5-3 16,-3-6 1-16,-2-1 0 15,-4-7 0-15,-2-2 1 16,-4-4-1-16,-2 0 1 16,0 3 0-16,-5 1-1 15,4 6 0-15,-1 4 1 16,2 9-1-16,1 6-2 16,2 7 3-16,4 13-3 15,0 0 1-15,0 0-1 16,0 0 0-16,1 22 0 15,3-2 1-15,2 6 0 16,3 6-1-16,-2 5 3 0,3 4 0 16,-1 5 1-16,1 0-1 15,-1-1 1-15,-1-2-3 16,1-3 2-16,-2-5-2 16,0-3 0-16,1-8-3 15,-3-5-2-15,0-3-1 16,-5-16 0-16,0 13 1 15,0-13-2-15,0 0 4 16,-16-9 1-16,16 9 5 16,-19-11 1-16,19 11 3 15,-19-18 2-15,19 18 0 16,-13-15 1-16,13 15-3 16,-7-16 1-16,7 16-3 0,2-16-2 15,-2 16-1-15,7-16 1 16,-7 16-2-1,14-16 0-15,-14 16 1 16,22-14-2-16,-8 8 1 0,4 0 0 16,3 0 1-16,2 2-2 15,3 1 0-15,0 3 0 16,0 0 0-16,-3 4 3 16,-1 1-3-16,-2 1 1 15,-1 4 0-15,-6 0 0 16,-13-10-1-16,20 26 1 15,-13-12-2-15,-1-1 0 0,0 2 1 16,-3-1-1-16,-3-14 0 16,4 22 2-1,-4-22 2-15,3 14-1 16,-3-14 3-16,0 0-3 0,0 0 2 16,0 0-2-16,11-14 2 15,-11 14-2-15,11-32 0 16,-3 10 0-16,1-2-1 15,1-1 2-15,-1 1-1 16,1 4 0-16,0 2-1 16,-10 18-1-16,17-17 0 15,-17 17-1-15,17 10 0 16,-11 3-3-16,3 6 0 0,-5 2 1 16,3 2 0-1,1 1 2-15,-1-1-1 16,-3-5 1-16,-1-2 1 15,0-3 2-15,-3-13 2 0,0 0 1 16,0 0 0-16,0 0 0 16,0 0 0-16,0 0 1 15,14-10-1-15,-14 10-1 16,16-23 0-16,-7 10-3 16,-9 13 1-16,24-23-4 15,-9 11 1-15,-2 7-3 16,1 3 0-16,-1 2-2 0,-13 0 0 15,20 16 1 1,-12-3 0-16,-3 2 2 16,-2-1 2-16,0 0 4 15,-3-1-1-15,0-13 4 0,0 21-4 16,0-21 1-16,0 0 2 16,0 0-2-16,0 0 1 15,10-13-2-15,-2 0 0 16,3 0-1-16,4-5 2 15,0 1 0-15,4 3-1 16,0 1 0-16,-2 4-2 16,1 3 1-16,-4 5-3 15,-1 4-1-15,-13-3-3 16,13 24-2-16,-10-5-9 16,-3-3-6-16,1 2-14 15,-1-18-31-15,-7 19-13 16,7-19-1-16,-19-3 3 0</inkml:trace>
  <inkml:trace contextRef="#ctx0" brushRef="#br2" timeOffset="640712.7241">16753 11390 135 0,'-40'-23'90'0,"8"10"-2"15,0 0-6-15,5 3-73 0,11 4-24 16,2-3-25-1,14 9-46-15,-2-13-1 16,2 13-5-16,18-10 9 16</inkml:trace>
  <inkml:trace contextRef="#ctx0" brushRef="#br2" timeOffset="641653.5871">17186 11057 136 0,'0'0'92'15,"0"0"1"-15,0 0-6 16,0 0-69-16,10-16-13 16,-10 16-3-16,20-18-4 0,-20 18-1 15,25-7-2-15,-12 9-2 16,1 5 3-16,-1 6-1 15,-1 10 2-15,-2 3 0 16,0 4 5-16,0 2-2 16,-1 1 5-16,1 0-2 15,-1-2 0-15,-1-1-1 16,4-7 0-16,1-3-1 16,3-4-2-16,1-4 0 15,3-5-2-15,2-3 2 16,5-2-2-16,2-4 2 15,1-1 1-15,-1-3-1 0,-3 2 1 16,-1 0 1-16,-5 0 1 16,-3 1-2-1,-17 3 4-15,13-2-1 16,-13 2-1-16,0 0 0 0,-10 19 0 16,2-6-2-16,-3 4-2 15,0 2 0-15,1 1-2 16,3 5 1-16,2 1-2 15,4 1 3-15,5 2-2 16,5-2 3-16,2 1 2 16,5-2 0-16,0 0 1 15,0-3 1-15,-5-2-1 16,-3-2-6-16,-8 1-6 0,-15 1-12 16,-9 6-28-1,-22-1-34-15,-8 9-7 16,-15-7-1-16,-8 3 36 15</inkml:trace>
  <inkml:trace contextRef="#ctx0" brushRef="#br4" timeOffset="648307.3672">7923 5187 1 0,'0'0'16'16,"0"0"61"-16,-16-3-4 16,16 3-51-16,-14 0-7 0,14 0-5 15,-15 6-3-15,15-6 0 16,-14 3-3 0,14-3 1-16,0 0-1 15,-15 7 1-15,15-7-1 16,0 0 0-16,0 0 1 0,0 0-1 15,-7 16-2-15,7-16 2 16,2 19-3-16,-1-6 1 16,1 5-2-16,-1 4 2 15,0 4-3-15,2 4 1 16,2 5-1-16,0 1 3 16,1 3 4-16,1 3-5 15,2 0 3-15,3 0-4 16,-1 4 3-16,2-3-1 0,0-3 3 15,2 5-5-15,-2 0-1 16,0 2 4 0,-3 0-1-16,0 5 1 15,-2 0-2-15,1 2 2 0,-7 10-3 16,2-1 3-16,0 1 1 16,0 2-1-16,-1 3 1 15,0-1-1-15,2 1 1 16,-3 2-2-16,4-3 2 15,-3 0-4-15,-3 3-3 16,3-2 2-16,-3 4-2 16,1-2 7-16,-1-2-2 0,0 2 1 15,0-5 1 1,-1 1-2-16,2 2 2 16,-1-1-2-16,3 1 2 15,-1 0-6-15,1 3 1 0,-2-1 1 16,2 6 2-16,0 1 1 15,-3-5 1-15,3 4-1 16,-3-4 1-16,0 2-1 16,0 3 0-16,1 2 2 15,-1-4-5-15,3 5-4 16,0 2 5-16,-2 0 4 16,4-1-4-16,-1 2 4 15,2-5-3-15,0-1 2 16,1-3-1-16,-1-3 6 15,-1 0-6-15,3-3-6 16,-1 5 6-16,-1-2 0 0,-1 3 2 16,4 2 0-16,0 2-1 15,-1 0 1-15,4 4-3 16,1 0 8-16,1-3-8 16,5 5-3-16,-2-3-1 15,-1 2 2-15,0-3-4 16,1-1 5-16,-1-2-4 15,-1-4 3-15,-2-1-1 16,-2-3 5-16,1-4 0 16,-1-2-2-16,1 0 2 15,-1 0-3-15,2 2 2 16,-1 4-5-16,-1-3 4 16,2 1-3-16,0-1 2 0,0 0-2 15,0-5 3-15,0 2-2 16,-2-3 2-16,-1-2 0 15,1-2-1-15,-2 3 1 16,-1-1-4-16,1 1 4 16,0 2-3-16,-1-1 0 15,0-3 0-15,0-2 2 16,1-3-1-16,-2-1 0 16,2-6 3-16,-2-5-2 15,-1-2 1-15,2-5 1 16,0 1-2-16,0 0 0 15,0-4-3-15,-1 1 2 16,0-3-4-16,2 3 4 0,-2-2-1 16,0 2 1-16,0-2-1 15,-1-1 0-15,0 0 3 16,0-3-1-16,-1 1 4 16,1-1-4-16,1-3 2 15,1-1-1-15,0-2 1 16,1-3 0-16,0 1-1 15,-2-2 0-15,-1-2 0 16,1-1-1-16,-7-13-1 16,6 22 2-16,-6-22-1 15,2 23-1-15,-2-23 1 16,0 23-1-16,0-23 0 0,0 20-2 16,0-20-1-16,2 16-7 15,-2-16-8-15,0 0-11 16,0 0-30-16,0 0-37 15,4-20-5-15,-10-11-4 16,1-13 42-16</inkml:trace>
  <inkml:trace contextRef="#ctx0" brushRef="#br4" timeOffset="650238.7971">8173 5161 1 0,'0'0'43'0,"0"0"28"15,0 0-49-15,0 0-8 16,0 0-7-16,-16-7-3 16,16 7-4-16,0 0 1 15,-15 6-3-15,15-6-3 16,0 0 4-16,0 0 1 15,0 0 1-15,0 0 4 16,19-5 1-16,-4 7 0 16,3 1-1-16,7-2 1 0,5 1-1 15,6 0-1-15,6-3 0 16,6 4-1-16,4-9-1 16,4 2-1-16,4-5 2 15,3 0 0-15,1 1-1 16,3-4-1-16,4 2 2 15,4 0-1-15,5-1 0 16,5 3 0-16,-1 0 1 16,4 3-2-16,0 4 1 15,0-1 0-15,-4 1 2 16,-2 0-2-16,-3 3 1 16,2 0-1-16,2 2-1 0,-4-1 0 15,3-3-1-15,-1 0 2 16,3 0-3-16,-1 2 1 15,-2-1 0-15,-3 2 0 16,1 0 1-16,2 1-1 16,3 2 1-16,1 0-2 15,2 2 2-15,2-3-2 16,0 0 0-16,5-3 0 16,-1-4 3-16,2-1-2 15,1-4 1-15,1 1 1 16,1-2-3-16,-1 5 3 15,0-6-2-15,-5 5 1 0,-1 3-3 16,-7-2 2-16,-2 3-2 16,-1 0 2-16,-2-3-1 15,0 0 0-15,4 1 1 16,-1 0-3-16,1-3 3 16,3-1-2-16,-3 1 3 15,-2-3-3-15,1 3 3 16,2-3-2-16,-2 4 2 15,1 0 0-15,0-1-2 16,-1 4 2-16,1 0-1 16,-3-1 1-16,-2 2-2 15,0-1 2-15,0-2-1 16,4 0 1-16,1 0 0 0,2-1 0 16,4 1-1-16,4-3-1 15,0 5 0-15,1-2 1 16,1 0 1-16,4 0-1 15,3-1 1-15,0 1-1 16,1-2 2-16,-1 1 0 16,1-3-1-16,-1 1 0 15,-5 0 0-15,-3 1 2 16,-5-1-2-16,-1 1 4 16,-6 0-2-16,-2 2-1 15,-2 0 2-15,-2 1-1 16,-4 2-1-16,-5 2-1 15,-5-1 1-15,-5 1-3 0,-2 1 2 16,-1 1 0-16,-7 2 0 16,2-2 0-16,-4-2 1 15,1 2 1 1,-3 0 0-16,-1 1 1 0,2-1-1 16,-3 2 4-16,3-5-3 15,0 2 3-15,3-3-5 16,-1 1 3-16,3-2-3 15,1-3 0-15,-1-2 0 16,0-1-2-16,-1 2 2 16,-2-2-2-16,-1 0 3 15,-3 3-3-15,-3-1 2 0,-3 1 0 16,-2 2 2-16,1-2-2 16,-5 1 0-1,-2 3 2-15,-4 2-1 16,-1-2 0-16,-1 0 0 0,-3 1 0 15,-5 1-1-15,-1 0-2 16,-13-2 0-16,20 3-4 16,-20-3-3-16,0 0-13 15,19 10-19-15,-19-10-50 16,0 0-2-16,0 0-3 16,0 0 79-16</inkml:trace>
  <inkml:trace contextRef="#ctx0" brushRef="#br4" timeOffset="652442.9112">17569 4987 1 0,'0'0'49'0,"0"0"23"16,0 0-29-16,-8-13-15 15,8 13-7-15,0 0-7 16,0 0-6-16,0 0-2 16,0 0-4-16,0 0-1 15,0 0 1-15,0 0-1 16,0 0 0-16,0 0 0 0,10 17 1 16,-10-17-1-16,6 26 3 15,1-9-3-15,2 5 0 16,0 2-2-16,1 4 0 15,0 1 0-15,3 2 1 16,-2 1-1-16,2 1 0 16,-2 2-1-16,-1-1 1 15,1 0 1-15,1 3 0 16,-4 4-1-16,1 0 4 16,0 1 4-16,-1 3-2 15,1-2 2-15,0 5 0 16,-1 0 1-16,1-2-4 15,0-2 3-15,-1 0-5 0,1 0-1 16,-2 1-1 0,0 0-2-16,-1-2 2 0,1 0-2 15,-2 4 2 1,-1-3 0-16,0 1 2 0,2 1-3 16,-2 2 5-16,1-2 3 15,1 0-3-15,-2-4 3 16,3-2-3-16,-1-1 1 15,1 0-2-15,0-5 3 16,0-1-7-16,4-2 1 16,-4 4 0-16,4 0 1 15,-2 2-2-15,1 2 1 0,-3 0 1 16,2 3-2-16,0-2 1 16,-1 4-1-16,0 0 7 15,-3 0-7 1,4-1 3-16,-2-1-1 0,0 0 1 15,2-2 0-15,0 2 1 16,-1-3-1-16,2 0-7 16,2 0 7-16,-3 0-2 15,1 3 1-15,-2 1-1 16,4 4-1-16,-3 1 1 16,-1 1-1-16,1 2 2 15,-2 3-3-15,3 1 3 16,0 6-1-16,2-2 1 0,-1 6 1 15,2-2 0 1,0 1 0-16,0 2 1 16,0 1-1-16,-1 1 1 15,-2-5-1-15,-3-1-1 0,0 4 2 16,1 1 0-16,-3 2-1 16,3-3 1-16,-1-1 1 15,1-1-2-15,1-5 0 16,1 2 2-16,3-8-3 15,0 0 0-15,0-2-1 16,-1-1 1-16,-1-1-2 16,-1 0 2-16,0 2-2 15,-1-2 3-15,-2 2 2 16,1-4 1-16,-1 2 0 16,1-4 0-16,1-3 1 15,0-2 1-15,1-1-2 0,-1-1 1 16,1-4-4-16,-3 2-2 15,3 2 0-15,-3 5 2 16,0 6-4-16,-1 3 5 16,0 3-3-16,-2 4 0 15,1 5-2-15,-3-1 5 16,-2-1-1-16,0-1-1 16,2-2 1-16,-2-1-2 15,1-4 2-15,2 1 0 16,0-7-1-16,0 0-1 15,3-1 0-15,-2-1 0 16,-1 0 2-16,0 1-3 0,1 2 0 16,-2-2 2-16,-1 7-3 15,-1 2 1-15,2 0-1 16,-2 2 1-16,1 0-2 16,0-2 3-16,2-1-2 15,2-2 1-15,0-5 2 16,3-2 0-16,-1-4 1 15,0 0 0-15,0-3 1 16,0 2-3-16,1 0 0 16,-4-1-2-16,2 1-1 15,-2 2 0-15,2-1-2 16,0-2 0-16,1-1 0 16,-1-3 1-16,1-4 0 15,2-3 4-15,-2-3 0 0,-2-6-1 16,1-4-2-16,-1-3-6 15,-5-13-14-15,0 0-35 16,0 0-32-16,0 0-4 16,0 0-4-16</inkml:trace>
  <inkml:trace contextRef="#ctx0" brushRef="#br4" timeOffset="654659.6788">8727 13235 1 0,'0'0'71'0,"0"0"0"16,0 0-2-16,-15-10-47 16,15 10-9-16,0 0-5 15,0 0-3-15,0 0-2 16,13-1-1-16,-13 1 0 16,28 1-1-16,-8-1 1 15,6 0-1-15,6-1 3 16,4 1-1-16,7-3 1 0,6-3 1 15,7 0 0 1,8-2 0-16,5 2 0 16,6-3 1-16,4-1-1 15,7-3-1-15,2 0-1 0,0 0 1 16,2-1-1-16,4-1 0 16,1-1-1-16,2 1 1 15,-2 0 0-15,1 1-1 16,-1 4 1-16,-3 0-3 15,3 2 3-15,1 4-3 16,0 0 2-16,4 2-1 16,1-1 0-16,1 2 0 0,2 1 0 15,3-2 1-15,0 2-2 16,0-1 1 0,-1 1 0-16,0-1 0 15,-5 1-2-15,2 0 2 0,0-2 0 16,-1 2 0-16,1 0 1 15,5 0 0-15,5-3 2 16,5 0-3-16,5 0 3 16,-4-2-1-16,7-3-1 15,4 1 0-15,-2-3 1 16,-1-1-2-16,-4-4-1 16,-6 1 1-16,-2-1-1 15,6 1 1-15,0-2 0 16,-1 2 0-16,0 1-2 15,-6 0 0-15,0 3 0 16,-2 2 1-16,5 0-1 16,-1 2 1-16,-2 2 0 0,-3-2-1 15,-2-1 1-15,0 2-1 16,-3-3 4-16,1 0-3 16,-7 0 4-16,-4-1-4 15,-2 0 3-15,-3 2-4 16,0 1 4-16,-4 1-3 15,-2 2 0-15,-4 0-1 16,-5 3 0-16,-5-2 1 16,-3 1 0-16,-5-2 1 15,-2 3 0-15,-2-3 0 16,-2 0 0-16,1-4-2 16,0 0 2-16,1 0-2 0,-1-2-1 15,-1 2 3-15,0-2-3 16,-2 2 1-16,-2 0 0 15,0 1 1-15,-2 2-2 16,-1-2 2-16,-2 2-1 16,0-1 0-16,-1 1 0 15,1 0 1-15,-1 1-1 16,0-2 1-16,0 4-1 16,2 2 1-16,-1 1 0 15,0 1-1-15,-2 2 1 16,-2 0 0-16,1 1 1 15,-2-1 1-15,-1-2-1 16,-1 0 1-16,-2-3 0 0,-2 2 0 16,-1-4-1-16,0 2 1 15,0-1-1-15,-1 1 1 16,0-2-1-16,-1 2 0 16,1 0 1-16,-1-1-1 15,-2 1 4-15,0-2-3 16,-2 1 0-16,-2-1-1 15,-1 1 0-15,2 1-1 16,-3-3 1-16,1 0 2 16,1-1-4-16,-2 1 1 15,1-1 0-15,-1 1 0 16,0 0 0-16,-4-3 1 0,-2 2-1 16,-1 2-1-16,-1 1 2 15,0-1 0-15,-2 1-2 16,0-3 3-16,-1 1-2 15,1 0 0-15,0 0 2 16,-1 0-2-16,-1-1 0 16,-1-2 0-16,0 5 1 15,-13 1 0-15,17-3 1 16,-17 3-1-16,0 0 0 16,18 3 0-16,-18-3-2 15,0 0 2-15,13 1 1 16,-13-1-2-16,0 0 3 0,15 0-4 15,-15 0-2-15,0 0 3 16,15 1 1-16,-15-1-2 16,0 0 0-1,0 0 0-15,0 0-3 0,16 0 4 16,-16 0 1-16,0 0 0 16,0 0-1-16,16 2 1 15,-16-2 0-15,0 0 0 16,13 3-1-16,-13-3 2 15,0 0-1-15,0 0-1 16,13 4 0-16,-13-4 2 16,0 0-3-16,0 0 2 15,0 0 1-15,0 0-2 0,0 0 0 16,0 0-2-16,0 0-5 16,0 0-14-1,0 0-18-15,0 0-52 16,-18-6-4-16,0-2-3 0,-13-10 17 15</inkml:trace>
  <inkml:trace contextRef="#ctx0" brushRef="#br4" timeOffset="657396.358">18662 11873 1 0,'0'0'27'0,"0"0"26"15,0 0-30-15,0 0-10 16,0 0 4-16,0 0 0 16,-14-6 4-16,14 6-3 15,0 0 0-15,0 0-3 16,0 0-5-16,0 0-4 16,0 0 2-16,0 0-3 15,0 0 2-15,0 0 4 16,0 0 0-16,0 0 2 15,0 0 1-15,0 0 0 16,0 0 1-16,0 0-2 0,0 0-6 16,0 0 3-16,0 0-4 15,0 0-1-15,0 0 2 16,-13 13-3-16,13-13 0 16,0 0-2-16,0 0 0 15,0 0-3-15,0 0 1 16,-6 13 1-16,6-13-2 15,1 15-2-15,-1-15-3 16,5 26 4-16,-1-9 2 16,0 3-1-16,2 3 1 15,-1 5-1-15,0-1 2 16,0 5 0-16,0 0 0 0,0 1-1 16,-1 0 1-16,2-1 0 15,-2-3 0-15,2-3 0 16,1-3 0-16,-1 1 0 15,-2-2-2-15,1-2 2 16,-1-1-2-16,-1-3 2 16,0 1-3-16,-2-1 2 15,2-3-1-15,-3-13 1 16,4 17-5-16,-4-17-5 16,0 0-10-16,0 0-38 15,0 0-26-15,12-13-7 16,-12 13-2-16</inkml:trace>
  <inkml:trace contextRef="#ctx0" brushRef="#br2" timeOffset="674035.5152">8712 9052 1 0,'0'0'0'0,"0"0"54"0,0 0 1 16,0 0-41-16,0 0-6 15,0 0-3-15,0 0-1 16,0 0-2-16,0 0 1 16,-10-13 3-16,10 13 2 15,0 0-2-15,-16 3 0 16,16-3 0-16,-17 8 1 15,17-8-3-15,-22 10 1 16,8-5-2-16,-1 3 1 16,-3-3 1-16,0 1-2 15,-5 1 0-15,0 2 0 16,-1-2-1-16,-5 2 2 16,-1 0-1-16,-4-1 2 0,0 2 0 15,-4 2 0-15,-1-1-1 16,-1 0 0-16,-1 0 0 15,1-1-1-15,1 2 2 16,-1 1-4-16,-1 0 3 16,1 0-1-16,0 0 1 15,-2 4 0-15,-3-1 1 16,-1 1-2-16,-5 3 1 16,-2 2 1-16,-5-2-3 15,-2 6-1-15,-1-3 4 16,-1 0-4-16,-2 5 3 15,5-1 2-15,-1-1-1 0,5 3 1 16,1 0-1-16,5-2 2 16,-1 5-3-16,-1 3 3 15,-1-4-4-15,-2 4 0 16,-5 0 0-16,-5 2 0 16,-1 6 1-16,0 2 1 15,-1 4-3-15,1 3 2 16,0 3-2-16,1 4 0 15,7 5-4-15,2 2 7 16,-1 0-6-16,1-1 4 16,-1 0-2-16,-4 2 3 15,0-2-3-15,-1 1 3 16,-1 2-2-16,3 1 0 0,1 0-1 16,5 5-3-16,1 5 3 15,1-1-5-15,5 1 6 16,4-2-5-16,1-5 6 15,2-1-4-15,3-2 4 16,-1-3-1-16,4-8-1 16,3-2 1-16,4-4 0 15,-1-1 0-15,2-4-4 16,2-5 4-16,3-3-3 16,0-4 1-16,1-5-1 15,3-5 2-15,3-5-1 16,1-4 3-16,12-16 0 0,-15 20-3 15,15-20 2-15,0 0 2 16,0 0-1-16,0 0-1 16,0 0-2-1,0 0 0-15,0 0 0 0,-13 10 2 16,13-10-4-16,0 0-2 16,0 0-5-16,0 0-7 15,0 0-16-15,0 0-51 16,-5 13-6-16,5-13-1 15,0 0-2-15</inkml:trace>
  <inkml:trace contextRef="#ctx0" brushRef="#br2" timeOffset="676769.5123">8614 9275 1 0,'0'0'24'15,"6"16"44"-15,-6-16-18 16,0 0-36-16,0 0-10 0,0 0-1 15,0 0-1-15,0 0 0 16,0 0-2-16,0 0 1 16,0 0 1-16,0 0 2 15,0 0 3-15,0 0 2 16,0 0 2-16,0 0 1 16,0 0 1-16,0 0 0 15,0 0-1-15,0 0-1 16,0 0-4-16,0 0-1 15,-13 7-3-15,13-7 0 16,0 0-1-16,-17 7-1 16,17-7 0-16,-19 12 1 0,19-12 0 15,-25 14-3-15,9-5 3 16,-1 2 0-16,-4 4 0 16,-5-1-4-1,-5 8 4-15,-6 2 1 0,-1 1 1 16,-4 4 1-16,-2 1 0 15,-1 0-1-15,-1 0-1 16,1 2 5-16,2-4-4 16,1 0-1-16,-1 0-1 15,1-1 1-15,0-2 0 16,0-1 0-16,-3 2-2 16,-1 0 1-16,-3-3-1 15,-1 0 1-15,-4-1 0 0,-1 1-1 16,1 0-1-16,-3 0 1 15,2-1 2 1,1 1-1-16,-3 5 0 16,5 0 0-16,-1 6 0 0,-2-1 0 15,-2 4 1-15,-3 5-4 16,-5 3 1-16,-4 0 2 16,0 1-2-16,1 0 2 15,0 0-4-15,3 2 5 16,2-4-3-16,4 3 5 15,1-4-4-15,5 4 1 16,1 3-1-16,0 1 1 0,0 3-2 16,0 2 0-16,0 0-2 15,0 1 1 1,4 3 1-16,-4-1-6 16,3 1 6-16,2-3-4 0,2 0 6 15,5-1-4-15,-2-1 5 16,6 2-4-16,-2 0 2 15,9 0 1-15,-2 3-3 16,0-1 2-16,2 3-2 16,1 0 1-16,2-3-2 15,1-3 3-15,3-5-3 16,1-7 3-16,3-5 0 16,4-5 0-16,1-7 0 15,3-7 0-15,1-2 1 16,4-6-1-16,5-12 0 15,-9 16 0-15,9-16 0 16,0 0-1-16,0 0 0 0,0 0-1 16,0 0-1-16,0 0-1 15,0 0-5-15,0 0-1 16,-6 13-8-16,6-13-10 16,0 0-37-16,0 0-19 15,0 0-1-15,-13-4 0 16</inkml:trace>
  <inkml:trace contextRef="#ctx0" brushRef="#br2" timeOffset="677731.8096">4902 11720 88 0,'-16'-3'90'0,"16"3"-3"16,-20 0-4-16,7-1-66 16,13 1-6-16,-18-1-4 15,18 1-2-15,0 0-1 16,-17-2-2-16,17 2 0 16,0 0 1-16,0 0-2 15,0 0 1-15,-3 16 0 16,3-16-2-16,3 23 2 15,-2-4-1-15,1 2 3 16,1 7-5-16,-3 5 4 16,1 2-5-16,-1 2 3 15,-1 1-1-15,1 1 0 0,0 1-2 16,0 0 2-16,-2-3 2 16,2-1-2-16,0-3 2 15,0-3-1-15,0-1-2 16,-1-2 2-16,-2-6-1 15,2-6 1-15,-1 0-2 16,2-15 2-16,-1 17-1 16,1-17 1-16,0 0 0 15,0 0 1-15,0 0-1 16,0 0-1-16,0 0 1 16,0 0 0-16,0 0 1 15,0 0-2-15,0 0 1 16,0 0-2-16,13 3 2 0,-13-3 0 15,0 0-1-15,16-3 0 16,-16 3 0 0,0 0 2-16,14-4-3 0,-14 4 2 15,13-4-1-15,-13 4 1 16,14-2-1-16,-14 2-1 16,23 0 1-16,-8 0 0 15,4 0 0-15,4 0-2 16,4 2 2-16,8-2-1 15,4-3 2-15,5 0-2 16,4-4 1-16,3 1 0 16,1-1-1-16,-2-5 2 0,-1-1-3 15,-1-3 2-15,-4 3-1 16,-2-3 2-16,-4 0-2 16,-4 1 0-1,-2 2 2-15,-3 0 0 0,-3 1 1 16,-7 5-1-16,-3-2 1 15,-16 9-1-15,20-8 2 16,-20 8-3-16,0 0-3 16,0 0-7-16,0 0-14 15,0 0-35-15,0 0-33 16,-12 12-2-16,12-12-6 16</inkml:trace>
  <inkml:trace contextRef="#ctx0" brushRef="#br2" timeOffset="682270.4988">1699 12745 87 0,'8'-22'88'15,"-5"2"1"-15,-3 20-3 0,7-15-66 16,-7 15-8-1,0 0-7-15,0 0-3 16,0 0-3-16,10 32 1 16,-1-2-1-16,1 7-3 0,3 6 1 15,4 6 1-15,4 6 1 16,-1 5 1-16,2 5 0 16,-1 0-3-1,-2-4 1-15,-3-1 2 0,-2 1 0 16,-4-6-1-16,-4-5 3 15,0-6-1-15,-5-7 0 16,-1-9 0-16,-4-8-2 16,4-20 3-16,-16 11-2 15,3-19 1-15,-4-11 0 16,-5-10 0-16,-4-11 2 16,0-8 0-16,-1-7 3 15,-1-3-1-15,4-2 2 0,2 2 1 16,6 0 1-16,6 6-4 15,7 5 3-15,6 5-3 16,7-3-3-16,9 3 1 16,7 8-4-16,6 1 0 15,5 7-3-15,2 4 4 16,3 5-5-16,0 5 2 16,-3 11-3-16,-4 4 0 0,-5 7 2 15,-7 0-1 1,-4 6 3-16,-8 0 0 15,-5 2 3-15,-6 1 0 16,-6 0 7-16,-5 2-2 0,-5-6 2 16,-1 4-1-16,-4-6 0 15,4-2-2-15,-2-1-3 16,2-1-3-16,17-9-11 16,-25 6-14-16,25-6-42 15,0 0-18-15,0 0-6 16,0 0 0-16</inkml:trace>
  <inkml:trace contextRef="#ctx0" brushRef="#br2" timeOffset="682827.4126">1596 13771 90 0,'0'0'100'16,"16"15"-7"-16,-16-15-6 16,0 0-69-16,10-13-21 15,-10 13 0-15,0 0 0 16,0 0 0-16,16-1-1 16,-16 1 2-16,23 0 4 15,-6 1-1-15,8-1 3 16,5 0-4-16,6-2 4 15,6 0-2-15,1-2 1 16,2 2 0-16,0 2 1 16,-2-1 1-16,-5 2-2 15,-5 1 3-15,-6 1-1 16,-4 0-1-16,-5-2-1 0,-4 2 0 16,-14-3-2-16,17 3 0 15,-17-3 0-15,0 0-2 16,0 0-3-16,0 0-5 15,0 0-9-15,0 0-24 16,0 0-47-16,0 0-1 16,0 0-3-16,0 0 15 15</inkml:trace>
  <inkml:trace contextRef="#ctx0" brushRef="#br2" timeOffset="683253.9931">2345 13338 83 0,'14'14'96'0,"-14"-14"-4"16,0 0-2-16,0 0-61 15,0 0-22-15,0 0-2 16,0 0 1-16,0 0 0 15,0 13-2-15,0-13 1 16,0 0-1-16,0 0-1 16,0 0-2-16,15 6 0 0,-15-6-1 15,27 0 1-15,-8-2-1 16,3 1 1 0,4 1 2-16,2-3 0 0,3 3 1 15,1 0-2-15,-2-1 0 16,-1 2-1-16,-2-2 1 15,-2 1-1-15,-4-2 0 16,-3 2-2-16,-4-1 1 16,-14 1-2-16,17-3-4 15,-17 3-5-15,0 0-8 16,0 0-13-16,0 0-51 16,0 0-7-16,-21-4-3 0,8 6 2 15</inkml:trace>
  <inkml:trace contextRef="#ctx0" brushRef="#br2" timeOffset="683591.9158">2505 13430 168 0,'0'16'100'0,"0"-16"-8"15,-1 13-10-15,1-13-89 16,0 0-5-16,0 0 0 15,0 0 1-15,0 0 1 16,0 0 1-16,0 0 5 16,16 1 9-16,-16-1 1 0,17 3 1 15,-3-3-1-15,2 2 3 16,3-4-3 0,1 4 1-16,2-1-1 15,1-4-2-15,-2 3 2 0,1-3-2 16,-3 2 0-16,0 1-4 15,-2-2 0-15,-3 1-7 16,2 1-11-16,-16 0-25 16,28-3-46-16,-28 3-5 15,18-13-5-15,-15-1 3 16</inkml:trace>
  <inkml:trace contextRef="#ctx0" brushRef="#br2" timeOffset="684871.7259">3268 12940 100 0,'23'-16'96'0,"-23"16"-4"15,13-5-10-15,-13 5-65 16,0 0-20-16,3 23-1 15,0-4-2-15,3 4 1 16,0 9 1-16,0 4 1 16,1 6 7-16,-1 6-1 15,4 3 2-15,-2 1-4 0,0 0 2 16,-3-1-2 0,0-4 0-16,0-2-1 0,-2-6 1 15,-1-4 0-15,-2-9 1 16,-3-5 1-16,0-8-2 15,3-13 2-15,0 0-1 16,-13-1 1-16,7-14-1 16,-4-9-1-16,-1-5 2 15,-2-10-1-15,1-8 1 16,0-4 0-16,1-5 0 16,2-6 0-16,6 1 0 15,3 1 1-15,8 2-2 16,3 2 0-16,6 4-1 0,8 5 1 15,2 10 0-15,5 7 0 16,3 7 0-16,2 8-2 16,2 9-1-1,-1 9-3-15,-2 9-2 0,-2 5-3 16,-3 3-3-16,-2 5 1 16,-6 4 1-16,-5 4 0 15,-7 1 2-15,-7 4 3 16,-7-1 2-16,-9 4 6 15,-5 1 1-15,-7 0 0 16,-4-3 1-16,-6-5 2 16,-1-4 0-16,0-4 1 15,1-7-1-15,3-7-1 0,4-6 1 16,5-8 0-16,5-2-2 16,17 4 0-1,-19-20 0-15,19 20-1 0,-1-21 0 16,1 21-2-16,10-14-1 15,-10 14-2-15,26 0-1 16,-7 4-1-16,4 6-2 16,3 5 2-16,5 2-1 15,3 6 0-15,0 2 2 16,2 4 1-16,0-1 2 16,-2 3 1-16,-3-2 1 15,1-5-3-15,-3-1 1 0,-5-4 1 16,0-3-1-16,-7-5 1 15,-1-2-1-15,-16-9-2 16,20 12 1 0,-20-12-2-16,0 0-4 0,0 0-19 15,0 0-50-15,0 0-20 16,-19-11-3-16,8-2 1 16</inkml:trace>
  <inkml:trace contextRef="#ctx0" brushRef="#br2" timeOffset="685856.5874">3935 13296 87 0,'-10'14'90'0,"10"-14"-2"16,0 0-3-16,0 0-69 16,0 0-6-16,0 0 0 15,0 0 0-15,0 0-2 16,0 0-2-16,0 0 0 15,0 0-2-15,10-13-2 16,-10 13 1-16,20-1-3 16,-5-1 1-16,5 2-4 15,1 0 4-15,5 0-1 16,0-1 0-16,0-2 2 0,-3 2-2 16,2-2 1-16,-5 0-1 15,-2-1 3-15,-6 4 0 16,-12 0-1-16,18-3-3 15,-18 3 1-15,0 0-2 16,0 0-1-16,0 0-7 16,0 0-11-16,0 0-32 15,-7 14-37-15,-6-10-2 16,13-4-5-16,-31 5 32 16</inkml:trace>
  <inkml:trace contextRef="#ctx0" brushRef="#br2" timeOffset="687173.1789">4778 12947 81 0,'0'0'90'0,"0"0"0"16,15 7-3-16,-15-7-69 16,0 0-13-16,0 0-4 0,0 0 1 15,0 0-2-15,0 0 0 16,6 13 0 0,-6-13 0-16,9 13 0 0,-9-13 1 15,16 10 1-15,-16-10 1 16,20 10-1-16,-20-10 0 15,23 3 1-15,-23-3-1 16,15-4 1-16,-15 4-1 16,0 0-1-16,10-18 1 15,-10 18 1-15,-5-16 1 16,5 16-2-16,-13-21 2 16,13 21-1-16,-20-22 0 0,7 11-1 15,0-2-1 1,-3 0 0-16,0 0-1 15,2 3 1-15,-5 0-4 0,5 2 2 16,-5 7 1-16,-1-1 0 16,1 2-1-16,2 5 2 15,-1 3 0-15,-2 1-1 16,3 3 3-16,0-2-2 16,4 1 0-16,-2 2 0 15,4 7 3-15,-2-2-4 16,3 3 2-16,-1 2-2 15,3 3 0-15,1 2 2 16,-1-1-1-16,4 1 0 0,3 2-3 16,1 0 3-1,2 1 0-15,6-1 0 16,-1-1-1-16,3 0 0 16,3-2 0-16,1 0 1 0,2-2 2 15,0-1-3-15,1-2 1 16,4-2 0-16,-1-2 2 15,3-3-1-15,0-2 0 16,-3-2 0-16,3-4-1 16,-2-3 1-16,0-2-1 15,-4-2 1-15,2-2-1 16,-3-2 1-16,1-2-1 16,1 0 2-16,-2-1 0 15,-2-3-1-15,0 1 1 16,-1 1-1-16,-13 8 0 15,19-15 1-15,-19 15 0 0,0 0-1 16,16-13 0-16,-16 13 0 16,0 0 1-16,0 0-1 15,0 0-1-15,0 0 2 16,0 0-2-16,0 0-1 16,0 0-3-16,0 0-4 15,0 0-12-15,0 0-23 16,0 0-54-16,0 0-3 15,-14-8-7-15,1-1-3 16</inkml:trace>
  <inkml:trace contextRef="#ctx0" brushRef="#br2" timeOffset="692760.4683">2713 14241 23 0,'1'22'88'16,"-1"-22"-3"-16,-1 13 0 15,1-13-62-15,0 0-14 16,0 0 0-16,0 0-1 16,0 0 0-16,0 0-3 15,0 0 1-15,0 0-2 16,0 0 0-16,0 0 0 15,0 0-1-15,0 0 1 16,0 0-2-16,17-8 2 16,-17 8-3-16,19-4 1 15,-19 4 0-15,24-1-1 0,-8-1 1 16,2 5-1-16,-1-3 0 16,0 3 0-1,1-2 0-15,-3 4 0 16,1-2 0-16,-1 1 1 0,-15-4-1 15,21 7 1-15,-21-7-1 16,0 0 0-16,16 9 2 16,-16-9-1-16,0 0-3 15,0 0-4-15,0 0-4 16,0 0-8-16,0 0-11 16,0 0-25-16,18 0-33 15,-18 0-4-15,0 0 4 16</inkml:trace>
  <inkml:trace contextRef="#ctx0" brushRef="#br2" timeOffset="693191.6625">2869 14473 5 0,'0'0'81'0,"-18"12"-2"16,18-12 0-16,-13-3-61 16,13 3-2-16,0 0 0 0,0 0 0 15,0 0 1-15,0 0-3 16,0 0-1 0,0 0-1-16,0 0-5 0,0 0-2 15,0 0 0-15,0 0-4 16,0 0 2-16,16-4-1 15,-16 4-1-15,19 1 0 16,-19-1 1-16,23 3 1 16,-10 0 1-16,-13-3 1 15,25 4-1-15,-12-2 0 16,0 0-1-16,1 0 1 16,-1-1-1-16,0-1-1 15,1-3 0-15,-14 3-1 16,25-4-1-16,-25 4-16 15,14-6-29-15,-14 6-47 16,0 0-3-16,0 0-8 16,-8-16 27-16</inkml:trace>
  <inkml:trace contextRef="#ctx0" brushRef="#br2" timeOffset="695495.9035">3359 14180 73 0,'0'0'87'0,"-13"-1"-1"15,13 1-33-15,0 0-36 16,-13-10-5-16,13 10-2 0,0 0-3 15,0 0-2-15,0 0-3 16,0 0 0-16,-4 17-1 16,7 0-1-16,3 8 0 15,-1 4-2-15,4 10 0 16,1 4-2-16,0 5 1 16,3 2 0-16,2 2 1 15,-1 2 0-15,1 3 2 16,0 4 0-16,0-1 1 15,1 2 1-15,-3 2 1 16,0-1-2-16,0 1 0 16,-2-5 0-16,1-3-1 15,-4-8-3-15,0-9 4 16,-3-4-4-16,-2-11 2 0,-3-8 0 16,0-16 0-1,0 0 1-15,-23-10 0 16,9-10 2-16,-5-6-4 15,-6-9 4-15,0-5-3 0,-1-7 2 16,0-3-1-16,2-2-2 16,1-1 2-16,6-5 0 15,4-1 1-15,6 0-1 16,5-6 1-16,4-2 1 16,5 2-3-16,5-4 0 15,6 4-4-15,3 0 2 16,5 8-2-16,0 2 5 0,4 13-3 15,-1 7 2-15,-3 11 2 16,-2 11 2-16,-4 7 3 16,-2 12 0-1,-18-6 1-15,20 33-4 0,-14-10 0 16,-5 4 0-16,-4 1-1 16,0-1-2-16,-4-2 1 15,-3-2 0-15,-1-4-2 16,-2-3 4-16,-2-5-2 15,-1-2 1-15,0-5-1 16,2 0 3-16,1-4-4 16,13 0 2-16,-16-5-4 15,16 5-6-15,0-23-11 16,6-1-32-16,10 6-31 16,-2-10-8-16,6 5 0 15</inkml:trace>
  <inkml:trace contextRef="#ctx0" brushRef="#br2" timeOffset="697006.8109">3773 14159 50 0,'15'-7'79'0,"-15"7"0"0,3-19-37 15,-3 19-25-15,3-16-3 16,-3 16-1-16,0 0 0 15,1-16 0 1,-1 16-2-16,0 0-3 0,0 0 2 16,0 0-2-16,0 0-2 15,0 0-1-15,0 0-2 16,3 16-2-16,-3-16-1 16,4 14 3-16,-4-14-2 15,10 28 0-15,-2-11-2 16,2 5 2-16,1-2-1 15,2 2 2-15,0 2 1 0,0-2-4 16,-1-1 1-16,1-2 1 16,-2 0 1-16,-4-2-5 15,2-1 4-15,-3-3-2 16,-6-13 1-16,13 19-1 16,-13-19 1-16,10 13 0 15,-10-13-1-15,0 0 3 16,0 0-3-16,9-16 2 15,-8 1-2-15,-2 0 4 16,-1-7-3-16,1-3 1 16,-1-1 1-16,2 0 0 15,-1 3-1-15,1 0-1 16,-2 6 2-16,2 3-1 0,0 14 2 16,2-16 0-1,-2 16-1-15,0 0-1 16,0 0 1-16,0 0 0 15,0 0 0-15,0 0-1 0,0 0-1 16,13 11 0-16,-13-11-2 16,10 15 3-16,-10-15-3 15,14 20 3-15,-6-4-1 16,2 1 0-16,0 0 1 16,1 4-1-16,2-1 2 15,-1 0-1-15,-1 3 2 16,1-4-2-16,-1 1 0 0,-2-3-1 15,0-1-1 1,-2-3 1-16,-7-13-2 16,13 16 3-16,-13-16-5 15,0 0 4-15,0 0-1 0,0 0 2 16,14-1 2-16,-14 1-1 16,3-18 3-16,-4 0-1 15,2-4 2-15,-1-6-3 16,2-5 1-16,-1-6 0 15,1 0-1-15,1-4 1 16,1 1-1-16,2 3-3 16,-2 3 1-16,5 6 0 15,-4 3-4-15,1 12-5 16,-3 1-13-16,-3 14-34 16,0 0-40-16,0 0-2 15,0 0-8-15,0 0 38 16</inkml:trace>
  <inkml:trace contextRef="#ctx0" brushRef="#br2" timeOffset="699012.082">4268 14278 28 0,'0'0'87'0,"0"0"-2"15,0 0-3-15,0 0-65 16,0 0-9-16,0 0-1 15,0 0-2-15,0 0 0 16,0 0-3-16,9 13-1 16,-9-13 2-16,0 0-1 15,13 13-1-15,-13-13 2 16,19 5 0-16,-19-5 0 16,27 3 2-16,-10-2-2 0,2 1 1 15,-3-1 0-15,3-1 0 16,-3 3-1-16,1 0-1 15,-1-2 0-15,-2 4 0 16,-1-3 0-16,0 1-1 16,-13-3 0-16,20 5-1 15,-20-5-1-15,18 3-4 16,-18-3-8-16,0 0-25 16,20 0-46-16,-20 0-3 15,0 0-5-15,-4-21 38 16</inkml:trace>
  <inkml:trace contextRef="#ctx0" brushRef="#br2" timeOffset="700178.3739">4952 13847 49 0,'0'0'89'16,"0"0"-2"-16,2-13-3 0,-2 13-66 16,0 0-10-16,0 0-2 15,0 0-3 1,-13 20-2-16,8-2-2 15,0 2-1-15,-4 9 2 0,0 5-2 16,1 8 2-16,-4 4-1 16,1 5 2-16,-2-4 2 15,1-2-1 1,2-3 0-16,3-10-2 0,2-5 2 16,2-10-1-16,3-4 1 15,0-13-1-15,0 0 0 16,19 11 0-16,-6-14 1 0,3 0 1 15,3-3-2-15,2 0 0 16,3 0 1 0,2-2-1-16,1-1 0 15,-3 2-1-15,0 1 1 0,-1 0 0 16,-5 3 0-16,-2 2-1 16,-16 1-5-16,22-1-2 15,-22 1-4-15,0 0-5 16,0 0-8-16,0 0-11 15,1-13-9-15,-1 13-2 16,-14-19 6-16,14 19 13 16,-20-26 13-16,7 10 12 15,0 0 15-15,-3-3 14 0,6 4 11 16,-6-4 7 0,9 6-1-16,-5-2-7 15,12 15-8-15,-14-17-7 16,14 17-7-16,0 0-4 0,-13-1-2 15,13 1-3-15,0 0-3 16,-7 17-3-16,7-17 0 16,1 23 0-16,2-9-1 15,3 8 1-15,-2 1-1 16,3 6-1-16,-1 1 2 16,1 3 0-16,-3 5 0 15,-1-2-4-15,-1-1-5 16,1-4-13-16,-8-7-33 15,8-1-35-15,-3-23-3 16,0 0-5-16</inkml:trace>
  <inkml:trace contextRef="#ctx0" brushRef="#br2" timeOffset="700829.1484">5336 13886 18 0,'23'1'78'15,"-23"-1"-3"-15,0 0-1 16,0 0-65-16,0 0-2 16,0 0 2-16,-6 18 0 15,6-18 2-15,0 0-1 16,-13 14 1-16,13-14-2 16,0 0 0-16,-10 16 0 15,10-16-4-15,0 0 1 16,-4 17-1-16,4-17 0 15,1 15-1-15,-1-15 0 16,8 20 0-16,-8-20-1 0,10 22 1 16,-10-22-2-16,18 21 0 15,-18-21-3-15,24 25 2 16,-12-14 1 0,4 4-2-16,0-1 0 0,0 2 0 15,1 1 0-15,1-1-1 16,-1 2 0-16,-1-3-2 15,-3 3 3-15,-3-5-2 16,-1 1 2-16,-4 1-1 16,-3-1 0-16,-5 0 0 15,-3-1 2-15,-4 0 3 16,-1 0-3-16,-4-1 2 0,1-3 0 16,-2-2 1-16,-3-4-1 15,2-3 1-15,-1-5-3 16,3 1-4-1,-1-5-4-15,0-1-9 0,-3-4-13 16,5 2-30-16,-8-9-30 16,8 2 0-16,-4-8 0 15</inkml:trace>
  <inkml:trace contextRef="#ctx0" brushRef="#br2" timeOffset="701082.9035">5375 13805 106 0,'0'0'92'16,"13"-3"-3"-16,-13 3-11 15,0 0-69-15,0 0-6 16,0 0-3-16,17-8-1 16,-17 8 0-16,20-2 0 15,-7 1 2-15,6 1-2 16,1 0 1-16,2 1-2 15,1-2-3-15,2 1-6 16,-4-5-13-16,5 14-50 16,-7-12-12-16,0 6-3 15,-19-3 7-15</inkml:trace>
  <inkml:trace contextRef="#ctx0" brushRef="#br2" timeOffset="701828.7896">5664 13701 129 0,'0'0'96'0,"11"-14"-8"15,-11 14-39-15,0 0-47 16,0 0-4-16,0 0 0 16,0 0-4-16,0 0 5 15,-1 20-2-15,1-20 6 16,0 20 1-16,0-20-2 0,4 28 2 15,-3-11-3-15,2 6 3 16,0 2-2-16,2 5 3 16,-1-1-3-16,0 3 2 15,0 2-2-15,1-2 0 16,1 5 1-16,-1-5-3 16,3 0 2-16,-1-3-2 15,1-2 1-15,0-2-1 16,-1-5 1-16,0-3-1 15,0-4 1-15,-7-13-1 16,12 18 1-16,-12-18 0 16,0 0-2-16,19 13 2 0,-19-13-1 15,14 5 0-15,-14-5 0 16,20 0 0-16,-20 0-3 16,20-5 0-16,-20 5-3 15,24-9-2-15,-24 9-2 16,21-15-2-16,-21 15-3 15,16-20-7-15,-16 20-8 16,9-24-19-16,1 9-32 16,-13-8-2-16,4 2 11 15</inkml:trace>
  <inkml:trace contextRef="#ctx0" brushRef="#br2" timeOffset="702230.0804">5537 13934 52 0,'0'0'93'16,"-15"4"-2"-16,15-4-1 15,0 0-63-15,0 0-17 16,-11-17-4-16,11 17 1 0,0 0-1 16,0 0-3-16,0 0 0 15,0 0 0-15,13-12 0 16,-13 12-1-16,18 2 0 16,-2-5-1-16,2 1 1 15,3 1-1-15,4-2 0 16,1 1-1-16,1 1-1 15,-1 0 3-15,0 1-3 16,0 1 1-16,-3 2-3 16,-3 0-6-16,2 4-19 15,-22-7-60-15,26 1-2 16,-26-1-8-16,14-18 12 0</inkml:trace>
  <inkml:trace contextRef="#ctx0" brushRef="#br2" timeOffset="708487.9417">3026 15436 1 0,'0'0'69'0,"0"0"13"15,0 0-2-15,0 0-51 16,0 0-10-16,-13-12-3 16,13 12-4-16,0 0-2 0,0 0-5 15,0 0 1-15,0 0-2 16,0 0-1-16,0 0-1 16,0 0 1-16,0 0 1 15,0 0 1-15,0 0-3 16,0 0 0-16,0 0 1 15,14 10 0-15,-14-10-1 16,13 6-1-16,-13-6-1 16,19 3 0-16,-19-3 2 15,25 3-1-15,-12 1 0 16,0-1-2-16,0-3 3 16,-13 0 0-16,21 1-2 15,-21-1-1-15,16 6 1 0,-16-6 0 16,13 0 2-16,-13 0-1 15,0 0-1-15,0 0-3 16,0 0 2 0,13 5-4-16,-13-5-5 0,0 0-9 15,0 0-13-15,0 0-51 16,0 0-1-16,20-6-2 16,-20 6 38-16</inkml:trace>
  <inkml:trace contextRef="#ctx0" brushRef="#br2" timeOffset="709034.8481">3049 15564 86 0,'0'0'98'0,"12"20"-8"16,-12-20-8-16,0 0-88 0,0 0-5 15,0 0 3-15,-13 6 2 16,13-6 1-16,0 0 2 15,-6 16 4-15,6-16 3 16,0 0 1-16,0 0 1 16,0 0 1-16,16 7-2 15,-16-7 1-15,13-3 0 16,-13 3 1-16,0 0-1 16,18-4 0-16,-18 4-1 15,0 0 0-15,0 0-1 16,15-3 0-16,-15 3-2 0,0 0-1 15,19-4 0-15,-19 4-1 16,18-8 2-16,-5 8-2 16,2-4 1-1,1-2 0-15,-2 1-1 0,1 2 2 16,-2 1-2-16,-13 2 2 16,21-4-4-16,-21 4-6 15,16 1-24-15,-16-1-55 16,0 0-6-16,0 0-4 15,-11-15 11-15</inkml:trace>
  <inkml:trace contextRef="#ctx0" brushRef="#br2" timeOffset="713312.0528">3913 14733 1 0,'0'0'77'16,"0"0"3"-16,0 0 0 16,0 0-57-16,0 0-11 15,-20-10-6-15,20 10-1 16,-21 7-2-16,8-3-2 16,0 4 1-16,-2 5-2 15,2 2 2-15,0 4 2 16,2 6 1-16,-2 4-1 15,3 4 2-15,-1 4-2 16,4 5 0-16,0 3-1 16,1 5 0-16,0 4-2 0,2 4-1 15,3-4 3-15,1 3-3 16,4-4 5-16,2-1-3 16,5-3 4-1,1-6-4-15,5-5 2 0,0-8-2 16,7-4 1-16,-1-1 0 15,0-4-4-15,0-1 4 16,-3-7-3-16,2 0 2 16,-5 0-3-16,0-3 4 15,-17-10-2-15,22 12 2 16,-22-12 0-16,13 6-2 16,-13-6 2-16,0 0-1 0,0 0-1 15,0 0-4-15,13 7-5 16,-13-7-13-1,0 0-26-15,0 0-40 0,0 0-3 16,0 0-3-16,0 0 67 16</inkml:trace>
  <inkml:trace contextRef="#ctx0" brushRef="#br2" timeOffset="714135.7205">4310 14804 51 0,'0'0'85'16,"0"0"-3"-16,0 0 0 15,0 0-61-15,0 0-13 0,0 0-3 16,-13-8-3-16,13 8 0 16,0 0-1-16,-17 15 2 15,17-15-2-15,-16 27 2 16,9-9-1-16,-3 2 2 16,1 6 0-16,2 4-1 15,0 6 1-15,-1 3-3 16,1 6 2-16,1 0-1 15,1 1-3-15,0 4 2 16,2 1-1-16,3-4 1 16,2 0-3-16,2-7 3 15,5-1-1-15,1-3 0 0,3-3 1 16,1-7-1-16,4-4-2 16,-1-6 1-16,2-5 0 15,-1-4 1-15,1-4-3 16,0-7 2-16,-2-8-1 15,1-1 2-15,-4-4-1 16,-2-3-2-16,-5-5 2 16,-1-1-1-16,-5-1 3 15,-5 4-2-15,-4 1 3 16,-2 2-1-16,-3 4 2 16,-2 6 0-16,-1 4-1 15,-3 5 2-15,0 4-2 16,-1 4 0-16,0 5-1 0,0 1-1 15,1 1-1-15,3 0-2 16,-1 1 1-16,6 2-6 16,1-1 0-16,9 0-6 15,1-16-5-15,7 24-6 16,-7-24-10-16,22 18-12 16,-9-15-3-16,10-1-3 15,-4-7 2-15</inkml:trace>
  <inkml:trace contextRef="#ctx0" brushRef="#br2" timeOffset="714635.1408">4444 15362 54 0,'26'-40'47'16,"3"2"2"-16,-10 1-6 15,3 5-5-15,-11 3-8 0,1 7-2 16,-8 4-7-16,-4 18-3 16,1-18-5-16,-1 18-4 15,0 0-2-15,0 0-2 16,-13-1-3-16,13 1 0 15,0 0-2-15,-10 17 1 16,9-2 0-16,1 3-2 16,3 3 2-16,0 3-1 15,2 2 2-15,3 1-2 16,0 1 0-16,4-2-3 16,-1-4 2-16,1-2 0 15,2-3-1-15,1-4 0 0,1-1 1 16,2-1-1-16,0-2 1 15,2 2 2-15,-1-2-3 16,1 3 4-16,-3-2-2 16,-1 0 1-16,-3 1 0 15,-13-11-1-15,16 19 1 16,-16-19-2-16,4 16 4 16,-4-16-4-16,-10 13 1 15,10-13 1-15,-23 17 0 16,6-8 2-16,-1-3-1 15,-2-1 1-15,0 3-3 16,1-6 3-16,2 0-1 16,1-4-3-16,3 1-3 0,13 1-6 15,-16-4-9-15,16 4-13 16,0 0-46 0,-17-22-11-16,17 22 0 0,-9-32 35 15</inkml:trace>
  <inkml:trace contextRef="#ctx0" brushRef="#br2" timeOffset="714984.455">4667 14988 42 0,'1'-18'92'0,"-1"18"0"0,0 0-2 15,0 0-57-15,0 0-26 16,-13-12-3-16,13 12 0 15,0 0-1-15,0 0 0 16,0 0-3-16,0 0 1 16,-1 13 0-16,1-13 1 15,13 7 0-15,-13-7 1 16,25 7-2-16,-7-4-2 16,1 0 3-16,1 0-3 15,0 3 3-15,0-3-2 16,-4 0 2-16,0 0-1 15,-16-3 1-15,22 7 1 16,-22-7-1-16,13 6-2 0,-13-6-11 16,0 0-25-16,0 0-54 15,4-13-2 1,-4 13-8-16,-15-29 38 16</inkml:trace>
  <inkml:trace contextRef="#ctx0" brushRef="#br2" timeOffset="723266.7066">4985 15264 1 0,'-4'17'39'0,"4"-17"42"16,0 0 0-16,0 0-58 16,0 0-9-16,-13 0-5 15,13 0 0-15,0 0-1 16,0 0-3-16,0 0-1 15,0 0 0-15,0 0 0 16,6-16-1-16,-6 16-2 16,0 0 0-16,23 2-2 0,-10-5 1 15,3 0 1-15,3 2-2 16,1-1 0-16,1 5 0 16,7-6 2-1,-4 0 1-15,2 0-1 0,2 2 0 16,-4-2 0-16,1 2 1 15,-4 1 1-15,0 0-2 16,-6 0 1-16,-2 1 0 16,-13-1-1-16,18 7 0 15,-18-7 2-15,0 0-4 16,7 15-2-16,-7-15-5 16,0 0-15-16,0 0-35 15,-1 17-25-15,1-17-2 0,0 0 42 16</inkml:trace>
  <inkml:trace contextRef="#ctx0" brushRef="#br2" timeOffset="724088.7805">5617 15336 1 0,'0'0'50'0,"8"13"32"16,-8-13-1-16,0 0-60 15,0 0-14-15,0 0-1 0,0 0-3 16,0 0-1-1,0 0-1-15,0 0-3 16,0 0 1-16,0 0 2 0,2-19-1 16,4 6-1-16,0-4 2 15,3-5 1-15,-4-2 0 16,3-2 5-16,-4-2-4 16,2-2 3-16,-5 3-3 15,1-1 5-15,-2 2-4 16,-2 6 2-16,2 0-4 15,-1 4 1-15,-1 2 0 16,2 14-2-16,-1-22 1 16,1 22-2-16,0-14 0 15,0 14 0-15,0 0 2 16,0 0-1-16,0 0 1 16,0 0 0-16,0 0-1 0,0 0 2 15,-4 15-2-15,4-15 1 16,-3 26-1-16,3-10-1 15,0 3 0-15,-2 4 0 16,2 6-2-16,3 1-3 16,0 1 4-16,0 3-6 15,1-1 5-15,-1 5-3 16,1-6 3-16,-1 2-1 16,2-8 4-16,-4-1-2 15,1-2 2-15,-2-4-1 16,1-3-5-16,-1-16 0 15,3 23-4-15,-3-23-3 0,0 0-6 16,0 0-8-16,7 21-49 16,-7-21-4-16,4-13 16 15,-4-4 63-15</inkml:trace>
  <inkml:trace contextRef="#ctx0" brushRef="#br2" timeOffset="724555.5343">5791 15089 46 0,'7'25'88'0,"-7"-25"-1"16,-2 29-8-16,2-29-75 15,-8 24-25-15,9-11 9 16,2 9 5-1,-2 1 1-15,2 2 7 0,3 6 0 16,0-2 3-16,2-3-5 16,0 2 5-16,2-7 0 15,3-4-2-15,1-2-1 16,1-5 0-16,2-6 0 16,2-1-1-16,-2-6 3 15,0-4-1-15,2-6-1 16,-3-1 1-16,0-4-1 0,-5-2 2 15,-1-3-1-15,-5-4 2 16,-2-4-1-16,-6 0 1 16,-4 3 4-16,-5-1-3 15,-1 1 4-15,-4 3-5 16,-2 3 3-16,0 4-5 16,-2 7-2-16,0 6-5 15,0 0-3-15,3 7-11 16,0-1-12-16,5 14-53 15,-2-8-8-15,1 12 5 16,14-19 78-16</inkml:trace>
  <inkml:trace contextRef="#ctx0" brushRef="#br2" timeOffset="725205.7107">6161 14750 70 0,'0'0'90'0,"0"-14"-1"16,0 14-39-16,0 0-30 15,0 0-7-15,0 0-5 16,0 0-5-16,0 0 0 16,-13 6-4-16,13-6-1 0,-8 24 2 15,5-8-3-15,1 6 2 16,2 7-1 0,2 4 1-16,1 6 1 0,2 3 1 15,3 1 1 1,0-1-1-16,1 4 0 0,1-3-3 15,2-4 3-15,-2 0-3 16,1-7 2-16,1-5-5 16,1-2 5-16,0-5-5 15,0-7 5-15,0-4-1 16,0-4 0-16,1-3-1 0,-1-2-1 16,-13 0-1-1,23-12 1-15,-23 12-3 16,22-19-2-16,-22 19-4 15,17-21-6-15,-12 2-13 16,-5 19-39-16,7-35-13 0,-6 15-1 16,-7-9 83-16</inkml:trace>
  <inkml:trace contextRef="#ctx0" brushRef="#br2" timeOffset="725538.9913">6021 14942 31 0,'-16'18'92'16,"8"-3"-2"-16,8-15-5 16,-22 0-76-16,22 0-5 0,0 0-1 15,0 0 0-15,0 0-1 16,0 0-1-16,13-8 1 15,-13 8 0-15,22-6-1 16,-5 0-1-16,5 0 1 16,4-4 0-16,4 2 1 15,3-2 0-15,0 4 0 16,2-3 0-16,0 3-4 16,-4 5-9-16,-5-5-25 15,5 8-48-15,-13-5-5 16,-2-2-5-16,-8-8 76 15</inkml:trace>
  <inkml:trace contextRef="#ctx0" brushRef="#br2" timeOffset="727322.6092">6378 14525 1 0,'4'13'76'0,"-4"-13"11"16,0 0-4-16,0 0-64 15,0 0-10-15,0 0 1 16,0 0-1-16,0 0-2 16,0 0 0-16,0 0 0 15,0 0-2-15,0 0 0 16,15-1-1-16,-15 1-1 16,0 0-2-16,12 6 2 0,-12-6-1 15,16 8 0-15,-16-8 1 16,19 15-2-16,-19-15 1 15,23 18-1-15,-10-6 1 16,0 1-2-16,0 3 1 16,0 0-1-16,3 2-1 15,1 0 1-15,1 0 0 16,2 6-1-16,0-1 1 16,2 1 1-16,-2 1-1 15,2 2 0-15,-2 1 2 16,-3 5-3-16,-1 0 1 15,-5 3-1-15,-2 1 2 0,-2 0-2 16,-2 6 1-16,-2 0 1 16,-3 2-3-16,-2-2 5 15,-1 2-5-15,-1 0 4 16,0-4-5-16,-5 1 5 16,2-4-3-16,-3-2 2 15,-2-2 0-15,-1-3 0 16,0-2 0-16,-4-3-1 15,1 0 3-15,0-8-3 16,0 0 2-16,0-4 0 16,3 1 1-16,0-4 0 15,13-11 0-15,-21 14 1 0,21-14-1 16,-15 9 0-16,15-9-3 16,0 0 1-16,-14 0-3 15,14 0-1-15,0 0-8 16,0 0-8-16,-7-13-15 15,7 13-52-15,0 0-7 16,-2-14-4-16,-7-1 63 16</inkml:trace>
  <inkml:trace contextRef="#ctx0" brushRef="#br2" timeOffset="731108.403">7072 14521 1 0,'0'0'31'0,"0"0"47"15,0 0-1-15,0 0-52 16,0 0-11-16,-13 6-4 16,13-6-2-16,-15 3 0 15,15-3-1-15,-18 14-1 16,18-14 2-16,-21 26-2 16,13-7-2-16,-1 4 1 0,0 0 2 15,2 6-2-15,3 2-1 16,2 3 2-16,2 3-2 15,3 4 0-15,2 2 0 16,0 2 0-16,1 4-4 16,1 0 1-16,-1 1 1 15,0 2-5-15,0-6 6 16,2 0-6-16,-2-4 7 16,3-4-5-16,1-5 2 15,0-4 0-15,6-2 3 16,-2-4 0-16,2 0-3 15,-1-2 2-15,-1-7-1 16,0 5 2-16,-14-19 0 0,24 24-1 16,-24-24-1-16,0 0 1 15,15 12 2 1,-15-12-2-16,0 0 1 16,0 0-1-16,0 0 1 0,0 0-2 15,0 0 1-15,0 0-1 16,0 0-1-16,0 0 1 15,0 0-2-15,0 0-3 16,0 0-8-16,0 0-7 16,0 0-21-16,0 0-49 15,0 0-5-15,0 0-1 16,-7-15 51-16</inkml:trace>
  <inkml:trace contextRef="#ctx0" brushRef="#br2" timeOffset="732009.1823">7375 15009 1 0,'19'7'39'0,"-19"-7"37"0,0 0 0 16,0 0-51-16,0 0-2 15,0 0-2-15,0 0 0 16,0 0-4-16,0 14-3 15,0-14-4-15,0 0-6 16,-6 16-2-16,6-16-1 16,-5 13-1-16,5-13-1 15,0 0 1-15,-13 17 1 16,13-17 0-16,-13 5 0 16,13-5 0-16,-15-2 1 15,15 2-2-15,-16-11 1 16,16 11 1-16,-16-20-2 0,12 5 1 15,-1 2 1-15,4-4-1 16,1 4 1-16,3-2 1 16,-3 15-1-16,10-20 0 15,-10 20 0-15,17-11 0 16,-17 11 0-16,22 1-2 16,-22-1-1-16,24 15-1 15,-11-4 0-15,0 9-1 16,-3-1 1-16,-1 7 1 15,-2 0-2-15,-3 3 1 16,-4 4-1-16,-4 2 4 16,-5-1-5-16,-3 1 6 15,-4 5-4-15,-5-4 4 0,-2 0-3 16,2-5 5-16,1-8-2 16,1-6 1-16,3-4 1 15,3-7-1-15,13-6-1 16,-15-7 1-16,15 7-3 15,-1-18 1-15,1 18-1 16,9-16 0-16,-9 16 0 16,18-11-1-16,-5 8 1 15,5 6-3-15,0 1 4 16,4 5-2-16,3 0 2 16,-1 4 0-16,4 2 0 15,-1-2 0-15,0 2 0 0,-1-2 1 16,2 0 0-16,-4-2 0 15,-1-2-1-15,1-3 0 16,-4-6-1-16,0-5 1 16,-1-2-2-16,-2-4-3 15,-3-8-6-15,1-1-9 16,-6-8-24-16,8 4-44 16,-13-8 0-16,2 6-7 15,-8-9 72-15</inkml:trace>
  <inkml:trace contextRef="#ctx0" brushRef="#br2" timeOffset="734445.2288">7803 14997 1 0,'15'9'81'0,"-15"-9"-3"0,0 0-1 16,0 0-58-16,-15 5-7 15,15-5-3-15,-20 19-3 16,7-7 0-16,2 4-2 16,-2 5-1-16,0 4-1 15,1 4 3-15,3 4-4 16,2 0 3-16,3 2 1 16,1-1 0-16,4 2-3 0,1-7 5 15,2 0-2-15,3-7 0 16,1-2-3-16,0-4 0 15,-8-16-1-15,16 16 0 16,-16-16-1-16,17-2 3 16,-17 2-3-16,16-17 0 15,-10-2 1-15,0-4-1 16,-3-3-1-16,-2-4-1 16,-2-1 4-16,-2-3-5 15,-1 1 5-15,-4 7-5 16,0 1 7-16,-1 5-4 15,0 3 4-15,1 2-3 16,0 2 0-16,8 13-1 0,-11-14 0 16,11 14 0-16,0 0-2 15,0 0 0 1,0 0 1-16,0 0 0 16,0 0-1-16,0 0 3 0,0 0-2 15,19 6 0-15,-19-6 1 16,23 8 0-16,-9-2 0 15,5-2 0-15,0-1 1 16,4-4-2-16,0-1 3 16,0-2 0-16,0-2 1 15,0 0-1-15,-3-2 0 16,-1-2 1-16,-3 4-1 16,-16 6 1-16,19-9-2 0,-19 9 0 15,0 0 0 1,0 0 1-16,0 0-1 15,0 0 1-15,10 15-1 0,-12-2-1 16,2 0 0-16,0 4-3 16,2 5 4-16,1-1 0 15,1 5-2-15,0-1 4 16,4 2-3-16,-1-4 2 16,3-3-3-16,0-1 6 15,3 0-6-15,0-6 2 16,0-3 0-16,3-4-2 15,0-5 0-15,0-2 2 16,-1-3-1-16,1-7 1 16,0-6-1-16,-3 0 0 15,-3-3 1-15,-4-8-2 16,-3-1 4-16,-6-4-3 0,-4 0 5 16,-8 0-5-16,-2 2 4 15,-5 1-5-15,1 3 0 16,-2 5-5-16,-2 3-10 15,5 12-25-15,-7-2-49 16,8 17-2-16,-7-1-5 16,3 10 51-16</inkml:trace>
  <inkml:trace contextRef="#ctx0" brushRef="#br2" timeOffset="736311.1849">8458 14913 51 0,'0'0'80'15,"13"-4"0"-15,-13 4-40 16,0 0-16-16,0 0-5 16,8-13-2-16,-8 13-4 15,0 0-2-15,0 0-3 16,0 0-2-16,0 0-3 15,4 17 0-15,-4-17-2 16,7 28 0-16,-3-9 0 16,4 2-1-16,-3 9 1 15,3 2 0-15,-3 1 1 0,0 3-2 16,-2-1 3-16,-1 1-4 16,0-3 4-16,-2-1-6 15,0-5 1-15,-2-6-9 16,4-3-6-16,-2-18-13 15,-2 22-29-15,2-22-23 16,0 0-4-16,-14-9 10 16</inkml:trace>
  <inkml:trace contextRef="#ctx0" brushRef="#br2" timeOffset="736593.6865">8454 15127 47 0,'-19'-10'82'15,"19"10"3"-15,-21-5-6 16,8 3-60-16,13 2-11 16,0 0-2-16,-16-18-2 15,16 18-1-15,0 0-3 16,0 0 0-16,16-13 0 16,-16 13 2-16,26-4 0 15,-8 5-1-15,4-2 0 16,1-1 2-16,3 1-2 15,0 0-1-15,0 1-6 16,-4-2-9-16,4 8-21 16,-26-6-44-16,36 0 0 0,-22-3-6 15,3 4 47-15</inkml:trace>
  <inkml:trace contextRef="#ctx0" brushRef="#br2" timeOffset="737261.1539">8930 14799 83 0,'0'0'95'16,"9"18"-4"-16,-9-18-5 15,0 0-68-15,0 0-15 16,0 0-2-16,0 0-2 16,0 0 0-16,-5 23-1 15,5-7 2-15,2 2-2 16,-1-2 1-16,2 7 0 15,0-2 1-15,1-4 1 16,-1 0-2-16,0-1 1 0,0-2 1 16,-3-14 1-1,3 15-2-15,-3-15 1 16,0 0-1-16,0 0 1 16,0 0 0-16,0 0-1 0,17-12 1 15,-17 12 0-15,13-11 0 16,-13 11-2-16,18-12 2 15,-18 12-1-15,24-8 1 16,-9 6-1-16,0 4 2 16,1 3-3-16,0 1 2 15,2 3-1-15,-4 7 0 16,-1 0 0-16,-3 2-2 0,-3 1 2 16,-2 1 0-16,-4 0 1 15,-4 2 0 1,-3-5 2-16,-4 1-1 15,-3-2 2-15,-4-2-2 0,0-1 0 16,-2-3-3-16,0-3 2 16,0-2-3-16,3-5-3 15,1-2-4-15,15 2-9 16,-22-19-17-16,22 5-50 16,-9-13 0-16,6 1-4 15,-2-10 24-15</inkml:trace>
  <inkml:trace contextRef="#ctx0" brushRef="#br2" timeOffset="737510.6216">8958 14672 94 0,'0'21'92'0,"0"-21"-2"16,-5 17-9-16,5-17-66 15,0 0-32-15,18-4 7 16,-18 4 3-16,26 0 3 16,-8 1 4-16,5 2 1 15,3 1-5-15,0-4-9 16,7 6-21-16,-11-10-42 16,14 4-5-16,-8-9-1 15,-1 3 38-15</inkml:trace>
  <inkml:trace contextRef="#ctx0" brushRef="#br2" timeOffset="738027.6044">9551 14388 81 0,'0'-14'94'0,"0"14"-5"16,0 0-1-16,0 0-69 15,-16-9-11-15,16 9-3 16,0 0-4-16,-13 23-1 15,8-8 2-15,3 6 1 16,-1 8-2-16,3 3 1 16,0 7-1-16,3 7 2 15,-2-1 1-15,3 2-1 16,1 1-1-16,0-2 1 16,3-3 0-16,-4-2-1 15,3-2 0-15,0-9-2 0,3 0 1 16,1-5-1-16,-1-5-2 15,3-6 1-15,-13-14-1 16,26 16 1-16,-12-16-1 16,0-1-3-16,1-5-2 15,-1 0 0-15,1 1-4 16,-15 5-5-16,24-19-11 16,-18 3-24-16,-6 16-32 15,10-33 0-15,-7 17 0 16,-10-9 48-16</inkml:trace>
  <inkml:trace contextRef="#ctx0" brushRef="#br2" timeOffset="738303.1008">9468 14811 91 0,'-20'4'89'0,"20"-4"-1"15,-20 3-5-15,20-3-69 16,0 0-8-16,0 0-1 15,0 0-3-15,0 0 0 16,13-11-1-16,0 11 1 16,6-2-1-16,2 1 0 15,5-2-1-15,3 0-1 16,3 0 2-16,-2 0 0 16,-1 0 0-16,-2 0-4 0,-3 2-4 15,-7-1-5-15,0 5-11 16,-17-3-13-16,22 8-45 15,-22-8-1 1,0 0-2-16,0 0 26 0</inkml:trace>
  <inkml:trace contextRef="#ctx0" brushRef="#br2" timeOffset="738996.5452">9815 14502 72 0,'0'0'89'0,"0"0"-6"15,0 0-1-15,0 0-61 16,10-19-20-16,-10 19-1 15,4-13 1-15,-4 13 0 16,0 0 0-16,0 0 3 16,0 0-1-16,0 0 2 15,0 0 1-15,13 2-1 16,-13-2 0-16,0 0 3 0,0 0-3 16,16 10 0-1,-16-10 1-15,0 0-2 16,0 0 1-16,0 0-1 15,0 0 1-15,0 0-3 0,0 0 0 16,0 0 0-16,0 0 1 16,0 0-1-16,0 0 0 15,13 1 1-15,-13-1-2 16,0 0 0-16,0 0 1 16,19 8-1-16,-19-8 0 15,21 10 1-15,-6-2-1 16,1 2-1-16,2 3 2 15,3 5-2-15,0 0 2 0,2 4-1 16,0 4 0 0,-1 2 0-16,-3 0 0 15,-2 6 0-15,-5 2-1 16,-4 3 1-16,-2 2-1 0,-6 3 0 16,-3-1 0-16,-5-1 1 15,-4 4-2-15,-2-3 0 16,-5-1 1-16,-4-4-3 15,-5-2 4-15,-1-5-2 16,1-2 2-16,-3-1-6 16,5-5 3-16,3-6-10 15,4-1-4-15,4-13-14 16,15-3-30-16,-19-4-29 16,19 4-5-16,3-36 1 15</inkml:trace>
  <inkml:trace contextRef="#ctx0" brushRef="#br2" timeOffset="743439.4002">10549 14985 22 0,'0'0'76'0,"-13"3"0"15,13-3-2-15,0 0-46 16,0 0-7-16,0 0-3 15,0 0-5-15,0 0-1 16,0 0-2-16,3-13-4 16,-3 13-1-16,0 0-2 15,0 0-2-15,0 0-1 16,0 0-1-16,0 0 1 0,0 0 0 16,0 0 1-16,14-10 0 15,-14 10 1-15,16-7-1 16,-16 7 1-1,22-6 1-15,-22 6-2 0,23-5 1 16,-10 3-1-16,0-1 0 16,1 2 0-16,-1-1 1 15,0 4-2 1,-13-2 1-16,25 1 0 0,-25-1 1 16,22 3 0-16,-22-3 0 15,12 4-1-15,-12-4-1 16,0 0-1-16,0 0-6 0,13 11-17 15,-13-11-54-15,0 0-5 16,0 0-4-16,0 0-4 16</inkml:trace>
  <inkml:trace contextRef="#ctx0" brushRef="#br2" timeOffset="744752.4203">11156 14545 106 0,'0'0'86'0,"0"0"0"16,0 0-20-16,0 0-49 15,0 0-7-15,0 0-4 16,0 0-2-16,9 22-2 0,-6-3-2 16,0 4-4-16,0 6 1 15,0 2-1 1,-2 6 0-16,1 3 0 15,-1 2 1-15,-2-2 1 16,-2-2 2-16,-3-4 3 0,0 0-1 16,-1-6 2-16,1-3 0 15,0-5 1-15,-1-5 0 16,7-15 1-16,-7 17-2 16,7-17 0-16,0 0-1 15,0 0 0-15,0 0 0 16,0 0-3-16,0 0 2 15,0 0-2-15,6-17 1 16,-6 17 0-16,0 0 0 16,20-15-1-16,-20 15-1 15,20-7 2-15,-20 7-1 16,22-4 0-16,-22 4-1 16,21 1-1-16,-21-1-3 0,19 4 0 15,-19-4-2-15,15 2-4 16,-15-2 0-16,0 0-1 15,0 0-3-15,0 0 0 16,0 0 2-16,7-16 1 16,-7 16 3-16,-9-17 5 15,9 17 3-15,-10-21 4 16,3 7 4-16,7 14 2 16,-10-26 4-16,7 12 0 15,-1-1 1-15,2 2-3 16,1-4-1-16,1 2-3 15,0 2-1-15,0 13-1 0,4-20-3 16,-4 20-1-16,6-14 0 16,-6 14-1-16,0 0 1 15,0 0 0-15,14 16 2 16,-8-3-1-16,-2 3 2 16,3 4-1-16,1 1 0 15,0 2 0-15,0 1-1 16,0 2 1-16,-1-2-2 15,1 1 0-15,-1-1-2 16,-1-2 1-16,-2-1-2 16,-1-2 0-16,0 1-3 15,-2-5-4-15,2 2-6 16,-3-17-16-16,4 23-50 0,-4-23-4 16,0 0 0-16,0 0-4 15</inkml:trace>
  <inkml:trace contextRef="#ctx0" brushRef="#br2" timeOffset="745246.793">11421 14664 135 0,'0'0'88'16,"0"0"-2"-16,0 0-29 16,5 13-45-16,-5-13-3 15,-4 13-2-15,-2 0-1 16,6-13-2-16,-8 24-1 16,3-9-1-16,4 3-2 15,1 0-1-15,3 0 1 16,2 1-1-16,6-4 0 15,2 1 1-15,5-5 2 16,2 3 0-16,2-5 0 16,3 1 1-16,1 2 0 15,1-2-1-15,-2 1-1 0,1 2 2 16,-5 3-2-16,-1-3 0 16,-4 5-1-16,-3-4-1 15,-3 2 1 1,-2-3 0-16,-6 0 0 0,-2-13-2 15,-4 24 3-15,-5-11-2 16,9-13 0-16,-27 23 0 16,10-11-6-16,-8-6-3 15,1 4-10-15,-8-9-8 16,4 1-29-16,-3-18-28 16,5-1-2-16,-2-19-1 15</inkml:trace>
  <inkml:trace contextRef="#ctx0" brushRef="#br2" timeOffset="745464.5298">11410 14519 106 0,'0'0'99'0,"0"0"-5"16,16 21-8-16,-16-21-47 15,0 0-44-15,28-6-3 16,-10 2-4-16,7 4 0 15,2-3-1-15,8 4 1 16,3 1-4-16,3 6-9 16,-2-3-24-16,5 10-29 15,-7-5-1-15,1 5-3 16</inkml:trace>
  <inkml:trace contextRef="#ctx0" brushRef="#br2" timeOffset="745964.6493">11993 14240 134 0,'6'24'95'0,"-6"-24"-5"16,0 14-7-16,0-14-75 16,-3 18-6-16,2-2-1 15,-1 7 4-15,1 7-3 16,2 6-4-16,1 6 7 15,2 3-4-15,3 5 4 16,2 2-7-16,1 0 3 16,2-1-6-16,-1-1 5 15,1-1 2-15,-1 0-1 16,1-7-1-16,-1-3 0 16,1-6 0-16,1-4 1 0,0-7 0 15,1-9-1-15,2-6-3 16,3-11-3-16,0-8-6 15,4-2-12-15,-4-14-17 16,6 5-41-16,-9-14-4 16,2 5-2-16,-11-7 3 15</inkml:trace>
  <inkml:trace contextRef="#ctx0" brushRef="#br2" timeOffset="746181.033">11956 14747 117 0,'-17'9'95'0,"-1"-9"-1"15,18 0-3-15,-16 3-71 16,16-3-10-16,6-13-6 16,7 0-2-16,6-3-3 15,4-6-9-15,12-1-14 16,1-10-28-16,17 3-35 15,-1-8-2-15,11 7-2 16,-5-5 13-16</inkml:trace>
  <inkml:trace contextRef="#ctx0" brushRef="#br4" timeOffset="775316.4592">2307 14105 13 0,'-13'-10'70'15,"13"10"-9"-15,-20-8-15 16,20 8-14-16,-20-3-7 16,7 3-8-16,13 0-5 15,-22 5-5-15,22-5-2 16,-20 21-1-16,10-7-3 15,-3 3 1-15,2 8-1 16,-2 1 2-16,0 6 1 16,0 2-1-16,1 4-1 15,-4 4 1-15,3 1 1 16,0 2-1-16,-1 2 1 16,1 2-2-16,0 2 0 15,0-4-1-15,1 2 1 0,2-1 0 16,2 3-1-1,2-2 0-15,3 3 1 16,1-2-1-16,2 5 1 16,2 3-1-16,1 1-2 0,3 1 2 15,1 0 0-15,0-1 1 16,3 4-2-16,2-1 3 16,-1-1-3-16,4 2 0 15,1-4 2-15,1 5-1 16,2-1 0-16,-1 1-1 15,3-2 4-15,0 1-1 16,5-2-5-16,2-3 8 0,2 4-6 16,0-6 5-16,3 3-5 15,1-7 5 1,3 3-7-16,1-3 4 16,-1-2 1-16,5-2-2 0,1-6 0 15,3 3-2-15,-1-12 11 16,3 6-10-16,-1-9 10 15,1-2-11-15,-3-3 11 16,-3-3-12-16,-5-2 12 16,-2-5-8-16,-4 1-1 15,0-6 0-15,-4 4-1 16,-4 1 1-16,-1-4-1 16,-3-2 4-16,-2 1-3 0,-3-4 2 15,-1 5-1-15,-13-11 0 16,18 15 0-1,-18-15 0-15,0 0 2 16,13 5-2-16,-13-5-1 0,0 0-1 16,0 0 2-16,0 0-1 15,0 0 0-15,0-13 0 16,0 13 0-16,0 0 1 16,-13 6-1-16,13-6-1 15,0 0 0-15,-15 15-3 16,15-15-4-16,0 0-7 15,-14 4-20-15,14-4-53 16,0 0-6-16,0 0-2 16,-16-22-3-16</inkml:trace>
  <inkml:trace contextRef="#ctx0" brushRef="#br4" timeOffset="775927.4496">3128 16472 85 0,'3'14'100'0,"-1"-1"-3"16,-2-13-3-16,0 0-75 15,-16 14-12-15,16-14 0 16,0 0-2-16,-13 21-3 15,13-21 0-15,0 0-1 0,-12 16-1 16,12-16 0-16,0 0 0 16,-5 13 1-16,5-13-2 15,0 0 2-15,1 14 0 16,-1-14-1-16,6 16 2 16,-6-16-1-16,13 24-1 15,-13-24 6-15,16 23-4 16,-16-23-3-16,24 26 1 15,-11-10 7-15,0 2-8 16,3-1 6-16,0-3-5 16,1 4-1-16,2 2-3 15,-3-4 8-15,1 0-5 0,-1-3 0 16,-3-3 0-16,-13-10 2 16,22 17 0-16,-22-17 1 15,13 12 1-15,-13-12-1 16,0 0-1-16,7 13 1 15,-7-13 0-15,0 0-2 16,0 0-1-16,0 0-1 16,-4 15-1-16,4-15 4 15,-19 23-4-15,7-8-1 16,-5 7-1-16,-3 2 1 16,-3 5-4-16,-5 4-4 15,1 10-10-15,-6 1-17 16,5 24-50-16,-6-15-4 0,0-4 1 15,-3-20 17-15</inkml:trace>
  <inkml:trace contextRef="#ctx0" brushRef="#br4" timeOffset="782247.0315">968 15226 1 0,'0'0'24'0,"11"21"48"0,-11-21-9 15,0 0-41-15,-13 16-8 16,13-16-6 0,-13 21-5-16,13-21-3 15,-19 26 0-15,7-13-1 0,-1 2 4 16,0-4 1-16,-1-1 2 16,14-10 3-16,-26 13 3 15,26-13 1-15,-25 2-3 16,25-2 1-16,-20-10-2 15,20 10 0-15,-13-19-3 16,10 3 0-16,3-3-1 16,3 0-4-16,2-1 1 0,3-1 2 15,5 5-3-15,2-2 0 16,3 11 0 0,0 0 0-16,5 10-2 0,0 5 1 15,3 10 2-15,-3 5-4 16,-3 1 4-16,-1 8-3 15,-5 3 2-15,-2 5-2 16,-9 1 2-16,-5-4-2 16,-5 3-3-16,-4-2-3 15,-4 2-10-15,-2-9-8 16,4 0-35-16,-6-13-20 16,5-7-4-16,1-11 42 15</inkml:trace>
  <inkml:trace contextRef="#ctx0" brushRef="#br4" timeOffset="782764.3964">1222 15323 29 0,'0'0'90'16,"6"20"-5"-16,-6-20-3 0,0 0-72 16,0 0-8-16,0 0-4 15,0 0-2-15,0 0 1 16,0 0-1-16,0 0 1 16,0 0 3-16,13 3 1 15,-13-3 0-15,0 0 5 16,0 0-1-16,0 0 1 15,-3-16-3-15,3 16 1 16,-11-14-2-16,11 14 3 16,-18-15-2-16,18 15-2 15,-23-4-1-15,9 8 1 16,1 4 0-16,-1 3 0 16,-1 5 2-16,4 4-2 0,0 2 3 15,4 2 0 1,3 2-1-16,4 0 0 15,3 2-1-15,4-4 0 16,2-2-2-16,2 0 1 0,4-8-3 16,1-1 0-16,4-1-1 15,1-8-3-15,7-1-11 16,-1-10-19-16,14-2-46 16,-8-10-4-16,4 0-3 15,-4-9 68-15</inkml:trace>
  <inkml:trace contextRef="#ctx0" brushRef="#br4" timeOffset="785001.0965">707 15879 19 0,'0'0'88'0,"-11"-28"-2"16,11 28 0-16,-13-14-65 16,13 14-9-16,-13-13-6 15,13 13-5-15,0 0-2 16,-16-3-1-16,16 3-1 15,-3 23-2-15,5 3 3 16,2 1 1-16,-3 11 5 16,6 7 0-16,-2 5 2 0,3 3-3 15,-2 5 3-15,4-3 0 16,-2-6 0-16,0-7-5 16,2-7-1-1,0-9-3-15,3-6 0 0,2-6-2 16,-1-7 2-16,2-8-2 15,1-6 3-15,1-5 0 16,-1-2 1-16,0-9 1 16,1-6 2-16,-4-7 1 15,2-10-5-15,-4-2 4 16,-2-10-5-16,-3-1 5 16,-3-2-4-16,-1 4 3 15,0 2-1-15,-3 12 2 0,-1 7 2 16,-1 8-2-1,-1 15 2-15,3 13 0 16,0 0 1-16,0 0-1 16,-13 9-1-16,12 5-1 0,-1 1 0 15,2 6-3-15,3 8-1 16,2 1 1-16,2 8-2 16,1 1 1-16,4 1 3 15,-1 4-1-15,1 3 1 16,-2-2-1-16,2-5 3 15,-2 2-2-15,-2-10 2 16,1-5-2-16,-2-6-2 0,-7-21-1 16,16 14 1-16,-16-14 0 15,16-13 0 1,-7-7-2-16,-1 0 4 16,1-1-2-16,0 6 0 0,1-3 2 15,-4 4-1-15,-6 14 3 16,14-16 0-16,-14 16-1 15,12 14 0-15,-4-1-1 16,-1 0 2-16,2 3-2 16,3 2 0-16,-1-4-2 15,1 2-1-15,1-6 1 16,-13-10 1-16,23 13-1 16,-23-13 0-16,23 3 2 0,-23-3 0 15,19-7-2 1,-19 7 1-16,14-16 0 15,-10 3-1-15,1-5 2 16,-1 3-1-16,-3 0-1 0,-1-1 0 16,0 3 3-16,0 13-1 15,-4-21-1-15,4 21 1 16,0 0 0-16,0 0 1 16,-13 1-2-16,13-1 1 15,-7 19-1-15,7-19 1 16,-6 27 0-16,6-11-1 15,0-1-2-15,3 2 1 16,1 0 2-16,1-2-3 16,-5-15 1-16,13 18-1 15,-13-18 2-15,13 9-2 0,-13-9 1 16,13-1 0-16,-13 1-1 16,13-16 4-16,-13 16-1 15,7-18-1-15,-7 18-1 16,7-26 3-16,-7 26-1 15,3-17 1-15,-3 17-2 16,0 0 1-16,4-13 1 16,-4 13-2-16,0 0 2 15,0 0-1-15,15 16-1 16,-15-16 1-16,10 17 0 16,-10-17-1-16,14 19-1 15,-7-6 1-15,-7-13 1 16,16 10-3-16,-16-10-1 15,22-9 2-15,-22 9 0 0,20-18 2 16,-10 2-2-16,0-3 2 16,0-3-2-16,-2 4 3 15,-3 3-1-15,1 1 0 16,-6 14 0-16,6-16 0 16,-6 16 2-16,0 0-2 15,0 0 2-15,6 19-2 16,-6-19-1-16,6 23 1 15,-6-23-2-15,10 21-1 16,-10-21 0-16,16 18 0 16,-16-18-2-16,18 6 2 15,-18-6 1-15,19 0 1 0,-19 0 0 16,19-9 0-16,-19 9 0 16,14-10-2-16,-14 10 3 15,10-18 0-15,-10 18 0 16,9-15-1-16,-9 15 2 15,0 0-1-15,0 0-1 16,0 0-1-16,16 8-1 16,-8 10-3-16,3 3 1 15,3 11-2-15,2 0 1 16,4 10 0-16,0-2 1 16,0 5 4-16,-2 4 0 15,-7 3 1-15,-3-5 8 16,-11 5-9-16,-6-4 8 0,-8-5-8 15,-5-1 9-15,-7-9-9 16,-4-13 9-16,0-14-8 16,0-3 2-1,5-22 0-15,5-14-15 0,9-15-3 16,7-15-35-16,18-9-34 16,1-18-9-16,12-2 4 15</inkml:trace>
  <inkml:trace contextRef="#ctx0" brushRef="#br4" timeOffset="785681.437">595 16101 19 0,'-13'10'86'16,"13"-10"3"-16,-10 13-6 16,10-13-57-16,0 0-15 15,0 0-7-15,3-13 2 16,-3 13-3-16,0 0 1 16,18-10-7-16,-5 0 0 15,5 1-7-15,3-1 0 16,10 3-15-16,0-9-54 15,16 4-5-15,4-8-2 16,13 0 56-16</inkml:trace>
  <inkml:trace contextRef="#ctx0" brushRef="#br4" timeOffset="786914.7513">1826 15760 20 0,'0'0'74'0,"-16"-10"-21"16,16 10-15-16,-19-3-6 15,19 3-4-15,-13-5-5 16,13 5-5-16,0 0-3 16,0 0-7-16,0 0-2 15,0 0-4-15,0 0-2 16,7 23-1-16,0-5 0 16,2 5 0-16,0 6 2 0,1 12 0 15,-2 2 4 1,0 3 4-16,0 3-6 0,0-3 4 15,0 1-5-15,1-8 7 16,-1-2-8 0,1-10 4-16,1-5-9 0,0-2-1 15,-10-20 2-15,23 19-1 16,-23-19-2-16,28 3-6 16,-14-16-5-16,6 6-25 15,-7-16-37-15,9-2-5 16,-5-2 2-16,2-2 64 15</inkml:trace>
  <inkml:trace contextRef="#ctx0" brushRef="#br4" timeOffset="787314.7049">1766 15861 65 0,'-20'18'88'0,"20"-18"0"0,-16 14-25 16,16-14-49-16,0 0-6 15,0 0-2-15,0 0-2 16,0 0-2-16,0 0 0 16,0 0-2-16,0 0 1 15,0 0-1-15,0 0 1 16,22-6-3-16,-3 2-5 15,4-8-12-15,9 5-29 0,-4-13-35 16,11 4-4 0,-5-4-2-16</inkml:trace>
  <inkml:trace contextRef="#ctx0" brushRef="#br2" timeOffset="798572.9904">3965 16671 90 0,'0'0'88'0,"0"0"-1"0,-4-20-45 16,4 20-32 0,0-24-6-16,0 24 0 15,0-18 0-15,0 18-2 16,0 0 0-16,3-13-2 0,-3 13 1 16,0 0-1-16,0 0 0 15,0 0 0-15,17 18-1 16,-17-18-1-16,15 21 2 15,-15-21 0-15,15 23-1 16,-6-9 2-16,0 8 0 16,1-1-1-16,-1 10 1 15,1 3 1-15,1 0 4 16,1 5-6-16,1-5 6 16,0 1-8-16,1-6 7 15,1-3-6-15,-2-5 6 16,2-12-8-16,0-6 0 0,-1-5 2 15,1-5-1-15,1-6 3 16,-2-6 0-16,-1-1-3 16,0-12 3-16,-4-1 0 15,-1 2-6-15,-2-4 5 16,-2 0-5-16,-2 2 6 16,-2 1-7-16,0 6 8 15,-2 5-4-15,1 5 6 16,1 3-1-16,0 13 1 15,0 0 1-15,0 0-1 16,0 0 1-16,0 0 0 16,0 0-3-16,0 0-1 15,0 0 2-15,0 0-3 0,0 0 1 16,-12 14-2-16,12-14 1 16,5 25-1-16,0-11-2 15,1 8 3-15,4 5 5 16,3 8-5-16,2 11 5 15,1 5-7-15,2 3 5 16,0 3-5-16,-1 5 9 16,-1 16-9-16,0-2 1 15,-5-2 7-15,1-4-8 16,-2-9 17-16,-3 0-4 16,-7-61-6-16,13 99-10 15,-13-99 9-15,0 0-10 0,0 0 0 16,-11 62 10-16,11-62-10 15,0 0 1-15,-64 7 10 16,64-7 9-16,-65-7-11 16,65 7 11-16,-69-7-7 15,69 7 0-15,-59-22-6 16,37 12-6-16,5-8-7 16,5-7 2-16,7-14 2 15,6-9-1-15,11 5 1 16,8 1-4-16,10 2 0 15,10-2 7-15,17 20-16 16,2 17-67-16,19 28 0 16,-6-6-13-16,-6 10 38 0</inkml:trace>
  <inkml:trace contextRef="#ctx0" brushRef="#br2" timeOffset="800790.3857">4651 16821 77 0,'0'0'88'16,"0"0"-1"-16,0 0-43 0,-13 0-28 16,13 0-3-16,0 0-3 15,0 0-2-15,0 0-1 16,0 0-3 0,0 0-2-16,4 13-1 0,-4-13 0 15,19 3-3-15,-6-2 2 16,3 2-2-16,2-4 0 15,4-2 0-15,1 1-1 16,-1-1 4-16,-1 5 0 16,-2 2 0-16,-3-8-3 15,-2 4 3-15,-14 0-2 16,22 4 1-16,-22-4 1 16,0 0-6-16,13 15-3 0,-13-15-4 15,0 0-11-15,9 17-23 16,-9-17-38-16,-3 16-2 15,3-16 2 1</inkml:trace>
  <inkml:trace contextRef="#ctx0" brushRef="#br2" timeOffset="801120.779">4775 17138 31 0,'-5'13'86'0,"7"0"3"16,-2-13-6-16,0 0-67 16,0 0-4-1,0 0-4-15,0 0-1 0,0 0-2 16,0 0-2-16,0 0 0 16,0 0 0-16,0 0-1 15,16-14-3-15,-16 14 2 16,23-6 0-16,-7 3-2 15,1 2 3-15,3-2-1 16,0-3 0-16,2 6 0 16,0 3 0-16,-4-2-7 15,3 4-10-15,-8 0-25 16,13 7-43-16,-26-12-8 0,21 13 1 16,-21-13 68-1</inkml:trace>
  <inkml:trace contextRef="#ctx0" brushRef="#br2" timeOffset="803387.9968">5258 16822 52 0,'0'0'85'16,"0"0"-2"-16,-13 16-33 15,13-16-41-15,0 0-3 16,0 0-2-16,0 0-2 0,0 0 0 15,0 0-1 1,0 0 0-16,0 0 1 16,13 10-2-16,-13-10 1 15,29 12-1-15,-9-4 1 0,0-6-1 16,3-1 1-16,1-2 1 16,1 1-1-1,1-3 1-15,-1-3-2 0,-3-2 3 16,-2-4-2-16,0 2 2 15,-3-5-1-15,-1 1 1 16,-7-6-1-16,0-3 1 16,-7 3-2-16,3 1-1 15,-7-4 2-15,-1 0-10 0,-1 7 7 16,-3-2-6 0,0 4 9-16,7 14-10 15,-16-27 11-15,16 27-9 16,-22-15 6-16,22 15 3 0,-20-6 1 15,20 6-1-15,-17 0-2 16,17 0 2-16,-16 5-1 16,16-5 2-16,0 0-3 15,-13 13 1-15,13-13-1 16,-5 14-1-16,4-1 0 16,2 7 4-16,2 3-4 15,2 3 5-15,2 3-4 16,2 9 3-16,-1 4-5 15,4 4 6-15,2 7-5 16,1 5 2-16,-2 1-5 0,2 6 4 16,0 7-5-16,1 5 3 15,1 5 10-15,2-10 1 16,-2-7 7-16,2-3-18 16,-2-4 20-16,-17-58-7 15,31 88 6-15,-31-88-5 16,0 0-3-16,28 73-8 15,-28-73-8-15,0 0 5 16,0 0-7-16,0 0 9 16,0 0-3-16,0 0 0 15,0 0-6-15,0 0-3 16,0 0-1-16,0 0-9 16,0 0-60-16,0 0-12 15,0 0-5-15,-66 25-4 0</inkml:trace>
  <inkml:trace contextRef="#ctx0" brushRef="#br2" timeOffset="803642.1123">5515 17594 55 0,'-12'-17'104'16,"12"17"-8"-16,0 0-12 16,-10-29-45-16,7 13-44 15,2-14 13-15,1 1-7 16,4-3 1-16,1 2-20 15,2-16 16-15,3-2-1 16,1 19-7-16,4-4 8 0,2 11 3 16,-1-1-2-16,1 3 0 15,1 4-2-15,-1 11-6 16,-1 5-7 0,-16 0-22-16,29-6-47 0,-29 6-6 15,20 0 1-15,-20 0 75 16</inkml:trace>
  <inkml:trace contextRef="#ctx0" brushRef="#br2" timeOffset="804276.1853">5948 16561 1 0,'0'0'69'0,"0"0"19"16,-5-14-2-16,5 14-63 15,-15-6-12 1,15 6-5-16,-24 9-4 0,10-7 2 16,-2 4-3-16,2 4-1 15,-4 6 0-15,4 4 7 16,0 5-5-16,1 1 7 15,1 7-7-15,3 7 8 16,1 4-9-16,2 2 10 16,3-1-7-16,2 5-2 15,-1-2 1-15,4 4-1 0,3-9 0 16,0-4-2-16,3-7 2 16,0-1-3-1,3-7 0-15,1-6 2 16,2-6-4-16,1 4 3 15,2-6-1-15,0-3 3 0,1-3-3 16,0 2 2-16,0-3 0 16,-4-3-2-16,-1 12 2 15,-3-25 0-15,-10 13-1 16,0 0-2-16,15 5-3 16,-15-5-5-16,0 0-12 15,0 0-34-15,0 0-30 16,-19-13-7-16,19 13 21 15</inkml:trace>
  <inkml:trace contextRef="#ctx0" brushRef="#br2" timeOffset="804756.1904">6154 16920 27 0,'2'13'82'0,"-2"-13"2"16,-2 19-24-16,2-19-47 16,0 0-2-16,-9 13 0 15,9-13 0-15,0 0-2 16,-14 10-1-16,14-10-5 16,0 0 0-16,-13 12-3 15,13-12-1-15,0 0 0 16,-17-22 1-16,17 22 1 0,-15-17 0 15,15 17 3-15,-16-29 2 16,16 29-1-16,-13-28 0 16,11 14 0-16,2 0-3 15,2-7 0-15,6 3 1 16,0-8-2-16,4 11 0 16,1-2-1-16,-13 17 1 15,26-16-1-15,-26 16 3 16,21 6-3-16,-12 13 0 15,-2 8 1-15,-1 2 0 16,-2 1-1-16,-1 6-3 16,0 2 3-16,-3 2-3 0,-1 2-4 15,-2 0-9-15,-4-3-13 16,2 1-19-16,-8-7-44 16,5-1 4-16,-4-15 13 15</inkml:trace>
  <inkml:trace contextRef="#ctx0" brushRef="#br2" timeOffset="805355.8065">6334 16828 31 0,'0'0'78'0,"15"16"3"0,-15-16-40 16,3 14-25-16,-3-14-1 15,3 18-4-15,-3-18 2 16,3 23-1-16,-3-23-2 16,1 14-3-16,-1-14 0 15,0 0-2-15,10 16-3 16,-10-16 0-16,0 0-1 16,17-9 2-16,-17 9-1 15,13-8 2-15,-13 8-1 16,9-19-2-16,-8 6 3 15,-1 13 0-15,-5-17-2 16,0 4-1-16,-2 0 1 0,7 13-2 16,-19-21 1-16,19 21 0 15,-20-14-1-15,20 14-3 16,-19-13 4-16,19 13-1 16,-20-1-1-16,20 1 2 15,-20 13 0-15,20-13-2 16,-20 26 1-16,8-11 2 15,1 6-4-15,2 0 3 16,5-2 2-16,2 4-3 16,7-6 1-16,2 11 2 15,4-7-1-15,7 5 0 16,3-8 1-16,2 6-1 16,-2 4-4-16,0-5 5 0,-2-2-2 15,-2-9-2-15,-2 1 0 16,-15-13 2-16,21 17-2 15,-21-17 0 1,22 0 1-16,-13-13-6 0,-9 13-8 16,20-30-19-16,-6 20-54 15,-6-9-8-15,3 5 2 16,-7-9 48-16</inkml:trace>
  <inkml:trace contextRef="#ctx0" brushRef="#br2" timeOffset="806672.726">6626 16578 1 0,'1'23'80'15,"-1"-23"7"-15,0 0-2 16,0 0-71-16,-14 6-13 16,14-6 1-16,0 0 0 15,0 0 1-15,-14-4 0 0,14 4 5 16,0 0-5-16,0 0 2 15,0 0-1-15,0 0-1 16,0 0 1 0,17 3 0-16,-17-3 8 0,23 7-9 15,-9-1 3-15,2 1-2 16,2 3 7-16,-1 5-8 16,3 2 8-16,-1-3-10 15,-2 6-2-15,2 5 2 16,-3 8 6-16,-3 2-9 15,-2 7 1-15,-4 2 0 16,-2-2-2-16,-7 2 0 0,-1 2 4 16,-5 0-2-16,-1-9-1 15,-2-6 5-15,-1-1-3 16,-1-8-1-16,2-2 2 16,-1-1-4-16,12-19-6 15,-19 11-8-15,19-11-36 16,-17-3-36-16,17 3-5 15,-19-26 2-15</inkml:trace>
  <inkml:trace contextRef="#ctx0" brushRef="#br2" timeOffset="808732.0173">7063 16831 17 0,'0'0'82'0,"0"20"-1"16,0-20-4-16,0 0-68 15,0 0-3-15,0 0 1 16,0 0-3-16,0 0 1 16,0 0 1-16,0 0 1 15,0 0-1-15,25 6 1 16,-25-6 1-16,27-6-3 0,-10 2 1 16,2 4-2-1,1-2 0-15,2-3-2 16,-3 2 1-16,-2 1 0 15,0-2-2-15,1 1 0 0,-2 3-1 16,-3-1-2-16,-13 1-4 16,20 1-8-16,-20-1-9 15,14-1-26-15,1 6-33 16,-15-5-3-16,0 0 1 16</inkml:trace>
  <inkml:trace contextRef="#ctx0" brushRef="#br2" timeOffset="809007.3249">7150 17040 70 0,'3'19'97'16,"-6"-6"-7"-16,3-13-3 15,0 0-79-15,14-22-8 16,-14 22-2-16,15-16 3 15,-15 16-3-15,21-20 1 16,-6 4 2-16,0 13 0 16,3-2 0-16,-1 2-3 15,2 1-1-15,-2 2-6 0,2 5-14 16,-5-5-52 0,7 8-8-16,-8-8-6 15,0 0 23-15</inkml:trace>
  <inkml:trace contextRef="#ctx0" brushRef="#br2" timeOffset="810977.4354">7722 16298 1 0,'0'0'87'0,"0"0"-2"15,13 9-3-15,-13-9-55 0,0 0-16 16,-20 4-4-16,10 9-1 16,-3-4-2-16,-1 11-1 15,-2-1 1-15,1 6-1 16,-2 5 2-16,4 3-1 15,0 7 1-15,3-1 4 16,4 10-6-16,5-1 5 16,4 5-8-16,4 1 8 15,6-4-7-15,3 5 6 16,4-3-8-16,2 2 3 16,1-10-3-16,1-6 1 15,-2-6 3-15,0-2-5 0,-4 0 0 16,0-8 0-16,-1-3-2 15,-3-6-1-15,2-2 0 16,-1-2-4 0,1 1-4-16,-16-10-11 0,26 10-25 15,-26-10-34-15,23-7 2 16,-16-12-5-16</inkml:trace>
  <inkml:trace contextRef="#ctx0" brushRef="#br2" timeOffset="811543.2692">8137 16404 113 0,'0'0'94'0,"-8"16"-7"15,8-16-31-15,-20 10-52 16,20-10-4-16,-14 23 1 16,5-7-1-16,0 1 1 0,1 3 1 15,-1 9 3-15,2 7-3 16,3-3 5-16,2 3-4 15,4 5 4 1,2 4-6-16,3-1 3 0,3 4-6 16,5-9 5-16,-1 0-4 15,3-2-1-15,1-2-1 16,-1-11 1-16,2 0-1 16,1-9 2-16,2-10 0 15,-4-4 0-15,1-14 2 16,-2-6 1-16,-1-8-2 15,-4-3 1-15,-3-6 0 16,-7 0 2-16,-4 5-1 0,-7 5 0 16,-3 12-2-1,-4 7 3-15,-2 5-1 16,-4 9-3-16,-2 8-1 16,-1 7-4-16,2 1-7 0,0 0-27 15,7 8-44-15,-3-6-6 16,9-3 1-16,-1-6 24 15</inkml:trace>
  <inkml:trace contextRef="#ctx0" brushRef="#br2" timeOffset="812025.9835">8411 16552 92 0,'0'0'90'16,"0"0"-2"-16,-19-5-29 16,19 5-43-16,0 0-7 15,0 0-6-15,0 0-3 16,-12 14-1-16,12-14-2 15,6 23-1-15,0-3-1 0,1 2 8 16,3 0-1 0,3 4 5-16,3-3-3 15,1 4 6-15,2-1-7 16,1-6 7-16,-1-4-7 0,1 0 0 16,-4-3-3-16,2 1 2 15,-5-2-3-15,-13-12 1 16,20 16-1-16,-20-16-2 15,10 17 2-15,-10-17 0 16,3 19 2-16,-3-19 0 16,-6 20 0-16,6-20-3 15,-14 20 3-15,14-20-1 0,-24 21-2 16,9-16-7 0,-1-6-8-16,-7-6-21 15,7 2-46-15,-12-11-1 16,5-5-1-16,-3-18 22 0</inkml:trace>
  <inkml:trace contextRef="#ctx0" brushRef="#br2" timeOffset="812244.5152">8447 16424 91 0,'14'-4'91'15,"-14"4"-4"-15,0 0-2 16,13-9-74-16,-13 9-10 15,20-10-3-15,-5 6 0 16,2 1 1-16,5-5 1 16,4 4-3-16,1 1-4 15,5 0-9-15,4 3-31 0,-6-10-33 16,9 12-4-16,-8-12-2 16,0 11 49-16</inkml:trace>
  <inkml:trace contextRef="#ctx0" brushRef="#br2" timeOffset="812827.1991">8803 16651 110 0,'0'0'94'16,"-4"20"3"-16,4-20-8 15,0 0-82-15,0 0-5 0,0 0-4 16,0 0 3-16,0 0 4 15,0 0-3-15,0 0 0 16,14-5 0-16,-14 5-3 16,26 2 4-16,-8-8 3 15,2 0-3-15,1-2-5 16,1 2 5-16,1 3-5 16,-4-3 1-16,-2 0 2 0,1 4-1 15,-5 0-3 1,-1 4 1-16,-12-2-1 0,16 2-6 15,-16-2-11 1,0 0-27-16,5 15-36 16,-5-15-7-16,0 0-1 0,8 19 21 15</inkml:trace>
  <inkml:trace contextRef="#ctx0" brushRef="#br2" timeOffset="813411.2046">9276 16803 94 0,'3'22'99'16,"-3"-22"-15"-16,3 17-2 16,-3-17-75-16,0 0-9 15,0 0-1-15,5-14 4 16,-5 14 0-16,0 0 3 0,5-14 2 16,-5 14 0-16,12-26-2 15,-2 5 0-15,1-6-1 16,1-5-6-1,2-5 5-15,1-4-6 0,-2 1 8 16,-2 2-6-16,0 5 5 16,-4 3-4-16,-1 10 4 15,-1 7 3-15,-5 13-1 16,2-19 0-16,-2 19 0 16,0 0 0-16,0 0 0 15,0 0-1-15,0 0-1 16,-6 17-3-16,6-17 0 15,1 23-2-15,1-8 0 16,-1 5 1-16,-1 3 0 16,2 3-1-16,-1 9 0 15,1-2 6-15,0 2-3 16,1 2 4-16,0-2-8 0,0-4 0 16,3 0-15-16,-5-7-4 15,8-11-28-15,-9-13-36 16,0 0-3-16,0 0-1 15,20-21 22-15</inkml:trace>
  <inkml:trace contextRef="#ctx0" brushRef="#br2" timeOffset="813794.8008">9618 16541 78 0,'5'-16'88'0,"-5"16"0"15,0 0-2-15,0 0-51 16,0 0-20-16,0 0-6 0,0 0-3 15,-9 17-2-15,5-2-3 16,-3 2-1-16,2 5-1 16,4 1 5-16,4-2-3 15,1-2 1-15,5 4-4 16,4-5 4-16,2-3-1 16,4-4 3-16,0-7-3 15,0 2-1-15,0-5-1 16,-2-1 2-16,-3-6 0 15,-14 6-1-15,20-16-1 16,-20 16 2-16,6-28 1 16,-10 6-6-16,-6-3 6 15,-6-5-6-15,-3 3 6 0,-1-1-5 16,-3 4 5-16,-2 1-4 16,2 5 1-16,0 10-2 15,4 3-9-15,-1 3-18 16,20 2-57-16,-19 15-2 15,11-2-3-15,-7-8-6 16</inkml:trace>
  <inkml:trace contextRef="#ctx0" brushRef="#br2" timeOffset="815110.2661">10279 16182 40 0,'0'0'77'16,"0"0"-3"-16,0 0 6 0,0 0-55 16,0 0-4-16,0 0 0 15,0 0 0-15,6 18 0 16,-6-18-5-16,0 0-1 15,16 21-8-15,-16-21-2 16,24 20-3-16,-8-7-2 16,0 4 2-16,3 2-3 15,1 0 3-15,2 2-3 16,-2 2 1-16,-1 0 0 16,-2 2 1-16,-1-1 0 15,-3 5-1-15,-3-1-1 16,-6 2 0-16,-4 6 0 0,-4 6 1 15,-3-2 3-15,-5 5-5 16,-2-2 1-16,-1-5-11 16,-5 2-12-16,6 8-63 15,-14-19-1-15,4-6-5 16,-9-16-5-16</inkml:trace>
  <inkml:trace contextRef="#ctx0" brushRef="#br2" timeOffset="816322.6256">10949 16037 87 0,'0'0'80'0,"17"-1"2"16,-17 1-31-16,0 0-26 15,0 0-5-15,-4-13-5 16,4 13 1-16,0 0-5 16,-23 7-2-16,23-7-3 15,-28 19 5-15,11-2-10 16,0 8 6-16,-2 1-9 0,1 8 7 16,4 10-7-1,0-4 8-15,4 8-7 16,1-4 3-16,5 8 1 15,2-8-1-15,5-1 0 0,3-3-2 16,4-5 0-16,4 0-1 16,5-5 0-16,0 2-3 15,7-12 5-15,-2 1-4 16,4 2 5-16,-1-4-4 16,3-7 9-16,-5 1-10 15,-1-5 6-15,-3 0-8 16,-5 0-3-16,1-2-8 15,-17-6-8-15,17 10-21 16,-17-10-45-16,0 0 4 16,0 0-3-16,0 0 18 15</inkml:trace>
  <inkml:trace contextRef="#ctx0" brushRef="#br2" timeOffset="817679.6565">11249 16418 91 0,'21'20'96'16,"-21"-20"-11"-16,22 22-13 16,-22-22-67-16,-1 13-17 15,1-13 2-15,-3 19 4 16,3-19 4-16,-13 20 4 0,13-20 9 15,-15 26 5-15,15-26 1 16,-16 16-1-16,16-16-5 16,0 0-4-16,-15-10 0 15,15 10-1-15,-5-18-2 16,5 4 2-16,3 0 0 16,2-4-1-16,2 4 0 15,-7 14 0-15,23-19-3 16,-10 9 1-16,1 1-1 15,1 9-3-15,-2 3-3 16,-13-3 0-16,16 28-2 16,-14-10 1-16,-3 8 0 15,-3 9 0-15,-4 0 2 0,0 1 0 16,-4-6 5-16,2 2-1 16,-3-5 1-1,6-4 6-15,1-10-5 0,6-13 0 16,0 0-3-16,0 0 5 15,-14 7-5-15,14-7 10 16,0 0-9-16,13-20-6 16,-13 20 5-16,20-11-2 15,-6 11 1-15,7 3-2 16,-1 2 1-16,3 5-2 16,3-1 2-16,0 0 6 15,1-3-7-15,-2-2 6 0,-2-4-5 16,-3-7-1-16,2-8 3 15,-5-5-8-15,-3-2 7 16,-1 1-5-16,-3-5 7 16,-2 0-4-16,-1 1 5 15,-1 2 3-15,-2 4 0 16,-3 5 1-16,-1 14-2 16,2-16 1-16,-2 16 0 15,0 0-3-15,0 0 1 16,6 20-3-16,-6-20 0 15,4 28-2-15,0-8 1 16,1 2 2-16,-2 4-2 16,4-5 8-16,-3-1-6 0,2-1 0 15,1-3 0-15,0-3 2 16,-7-13-1-16,19 20 6 16,-19-20-7-16,17 5-7 15,-17-5 7-15,16-12 0 16,-16 12 0-16,5-25 0 15,-8 1 0-15,-7-2-9 16,-2 1 9-16,-4-2 0 16,-1 1-1-16,-3-6-1 15,1 11 0-15,0-1 1 16,3 5 2-16,3 2 0 16,5 2-2-16,8 13-1 0,-8-16 2 15,8 16 1-15,0 0-1 16,15 0-2-16,-15 0-1 15,23 6 0 1,-7-4 2-16,1-1-1 0,3 1 1 16,0-2-3-16,4 2 3 15,-3 4 1-15,1-3 1 16,-1-1-2-16,0 5 0 16,-3 1 1-16,1-2-2 15,-3 3 3-15,0-2-1 16,-3-3-3-16,-13-4 2 15,22 18 1-15,-22-18-1 16,14 24 3-16,-10-11-3 0,-4-13-1 16,10 17 3-1,-1-4-1-15,-9-13 1 16,15 18-3-16,-15-18 2 16,15 7-2-16,-15-7 3 0,16 1-2 15,-16-1 0-15,0 0-1 16,15-14-1-16,-15 14 4 15,7-17-3-15,-4 4 1 16,-3 13 0-16,1-26 2 16,-2 10-2-16,1 16 3 15,-9-25-1-15,9 25 0 16,-19-21-1-16,6 9-1 0,-1 2 0 16,0 1-2-1,-1 8-3-15,1-3-7 16,14 4-14-16,-28-8-33 15,28 8-33-15,-14 5-2 0,14-5-4 16</inkml:trace>
  <inkml:trace contextRef="#ctx0" brushRef="#br2" timeOffset="818078.7685">12263 16358 137 0,'7'26'97'16,"-7"-26"-1"-16,2 17-6 15,-2-17-72-15,0 0-15 16,0 0-3-16,-15 14 2 16,15-14 1-16,-5 21 0 15,3-4-3-15,4 3 1 0,0 6 0 16,3 3 1 0,3 3-3-16,1-5 0 15,3 2-3-15,-1 3 0 16,-1-9-2-16,-1-3 4 15,-2-3-15-15,-7-17-7 0,7 20-20 16,-7-20-34-16,0 0-9 16,-20-14-2-16,16 0 3 15</inkml:trace>
  <inkml:trace contextRef="#ctx0" brushRef="#br2" timeOffset="818303.0622">12210 16561 158 0,'-5'20'92'0,"5"-20"-2"16,0 0-6-16,0 0-76 15,0 0-7-15,0 0-1 0,0 0 0 16,0 0 0-16,15-8 1 16,-15 8-2-16,26-3-4 15,-3-2-3-15,1 1-6 16,8 4-14-16,-4-9-30 15,9 11-27-15,-9-8-4 16,2 6 0-16</inkml:trace>
  <inkml:trace contextRef="#ctx0" brushRef="#br2" timeOffset="820079.6199">13184 16060 140 0,'-8'26'97'16,"8"-26"-4"-16,-2 18-4 15,2-18-67-15,0 0-18 16,13 10 1-16,-13-10-10 16,21 11 7-16,-5 4-8 15,3 4 11-15,2-5-10 0,5 9 5 16,3 4 3-16,2 7-4 15,-1-4 1-15,0 6-1 16,-2-1-1-16,-4-1 0 16,-4 7 1-16,-5-2 0 15,-5 2 0-15,-6-4 2 16,-2 3-1-16,-4 2 0 16,-5-5 7-16,-5 7-7 15,-1-4 8-15,-4-7-8 16,-3-3 5-16,-2 1-11 15,-1-5 1-15,0 0-19 16,-3-9-38-16,7 0-28 16,-5-11-3-16,8 1 0 0</inkml:trace>
  <inkml:trace contextRef="#ctx0" brushRef="#br2" timeOffset="820696.0308">13832 16578 98 0,'0'0'88'0,"-8"19"-4"16,8-19-4-1,-21 0-76-15,21 0-2 16,0 0-1-16,-15 6 1 0,15-6 2 16,0 0 3-16,-6 14 2 15,6-14 1-15,0 0 0 16,15 12-5-16,-15-12 7 15,19-2-9-15,-6-3-3 16,3 3 0-16,2-1 3 16,1 2-2-16,3-3 0 15,-1 1 0-15,4 0-7 16,-2 4 7-16,1 1 0 0,-2-2 1 16,0-2-3-1,-3 4 1-15,-4-4-2 16,0 2-4-16,-15 0-7 15,19 0-8-15,-19 0-19 0,0 0-48 16,0 0-2-16,0 0-2 16,0-19 23-16</inkml:trace>
  <inkml:trace contextRef="#ctx0" brushRef="#br2" timeOffset="821315.6365">14246 16144 158 0,'14'12'89'0,"-14"-12"-6"15,0 0-26-15,0 0-67 16,10 23 0-16,-11 0 0 0,-4 0 4 16,0 7 0-16,-1 3 5 15,0 8 8-15,3 2 4 16,2-8 1-16,1-4-4 15,0-7-1-15,4 0-2 16,3-8-3-16,2-3 1 16,4-7-2-16,4-3 1 15,2-5-1-15,6-1 3 16,1 0-3-16,1-5 2 16,0 0-2-16,4-3 2 15,-7 1-1-15,-1-3-2 16,-3 4-2-16,-5 1-4 15,-2 2-4-15,-13 6-7 0,16-19-5 16,-16 19-7-16,0 0-3 16,-6-22-1-16,6 22 5 15,-14-16 9-15,2 4 12 16,12 12 11-16,-25-13 8 16,25 13 12-16,-24-13 8 15,24 13 2-15,-20 5-2 16,20-5-4-16,-15 13-8 15,15-13-6-15,-11 15-2 16,6-1-7-16,5-14 0 16,-7 20-2-16,7-20-1 15,0 23-3-15,2-2 0 0,1 0-2 16,1 2 2-16,2 2 2 16,1 7-5-16,-1-2 9 15,-1-1-12-15,0-3 3 16,-1-2-14-16,-2-6 0 15,3 2-33-15,-5-20-30 16,0 0-10-16,0 0 0 16,-3-15 18-16</inkml:trace>
  <inkml:trace contextRef="#ctx0" brushRef="#br2" timeOffset="821745.9267">14606 16277 107 0,'0'0'99'16,"19"-3"-4"-16,-19 3-7 16,0 0-73-16,0 0-14 15,-3 14-1-15,2-1-2 16,-1 2 3-16,1 4-2 16,1 1 2-16,1 4 3 15,4-2-1-15,2 2-1 16,4 0 4-16,5-7-1 15,4 0-2-15,4 3-1 16,-1-7 1-16,1 2-2 16,-1-5 0-16,-1-3 0 15,-3 5 0-15,-3-4-2 0,-16-8 0 16,18 15 1-16,-18-15-1 16,5 16 1-16,-5-16 3 15,-6 15-2-15,6-15-2 16,-20 11 1-16,5-9-3 15,-2 6-3-15,-5-8 5 16,1-2-14-16,-4-6-10 16,2 0-7-16,-3-12-20 15,13 4-38-15,-9-18 2 16,9-4 0-16,0-14 53 16</inkml:trace>
  <inkml:trace contextRef="#ctx0" brushRef="#br2" timeOffset="821925.7873">14632 16148 113 0,'13'-1'98'0,"-13"1"-9"0,0 0 2 15,0 0-65-15,18-20-24 16,-8 7 2-16,7 1-9 16,2-1 1-16,7 3-11 15,1-4 0-15,8 9-14 16,-2-3-12-16,6 11-16 15,-10-8-28-15,5 7 1 16,-6-7 1-16</inkml:trace>
  <inkml:trace contextRef="#ctx0" brushRef="#br2" timeOffset="822346.7133">14994 15997 104 0,'0'0'95'0,"15"-6"-1"16,-15 6-5-16,0 0-61 15,0 0-12-15,0 0-5 16,4 17-4-16,-2-2-2 15,-1 4 1-15,3 5-9 16,-1 8 6-16,3 5-8 0,1 8 8 16,2 6-7-16,0-1 8 15,1-1-10-15,1 3 5 16,-1-6 1-16,2-2 1 16,-2-4 1-16,2-13-2 15,-2-2-1-15,1-5-1 16,-1-7 7-16,3-10-10 15,-13-3-4-15,26 7-7 16,-13-15-7-16,3-1-11 16,-6-14-23-16,8 1-32 15,-11-10-9-15,3 8 7 16</inkml:trace>
  <inkml:trace contextRef="#ctx0" brushRef="#br5" timeOffset="831053.0887">3695 16124 4 0,'0'0'81'16,"0"0"2"-16,0-16-4 16,0 16-53-16,0 0-15 0,0 0-3 15,-11-13-4-15,11 13 0 16,0 0-1-16,0 0-1 15,0 0-1-15,0 0 0 16,0 0 1-16,-10 20-4 16,10-20 3-16,0 20-5 15,1-2 7-15,2 1-5 16,0 4 5-16,1 4-6 16,2 8 6-16,1 2-3 0,2 5 4 15,0-2-3 1,-1 5-2-16,2 6 2 15,-2 3-1-15,-1 6 1 16,-1-4-2-16,-2 3 6 0,-1 5-6 16,0 0 7-16,0-6-7 15,0 4 6-15,1-6-7 16,0 4 7-16,3-1-5 16,1 0 1-16,0 9-3 15,-1-15 2-15,1 11 8 16,-8-64 2-16,13 102-2 15,-13-102-10-15,10 87 14 0,-10-87-2 16,0 0-2 0,10 79-11-16,-10-79 5 15,0 0-16-15,0 0 13 16,0 0 11-16,0 0-17 16,0 0-3-16,24 59 7 0,-24-59 2 15,0 0 7-15,0 0 4 16,0 0-4-16,0 0-5 15,0 0 6-15,0 0-10 16,0 0 3-16,0 0 12 16,0 0-13-16,61 33-10 15,-61-33 13-15,0 0-3 16,0 0-5-16,0 0 7 16,0 0 8-16,0 0-9 15,0 0-9-15,69-1 19 16,-69 1-17-16,0 0 7 15,0 0 4-15,68 7-5 0,-68-7-7 16,0 0 7-16,79 6 11 16,-79-6-21-16,70-3 16 15,-70 3-16-15,82 7 12 16,-82-7 10-16,92 2-10 16,-92-2-3-16,94 5-1 15,-94-5 17-15,100 2-14 16,-100-2 11-16,98-7-11 15,-98 7 0-15,101-8 6 16,-101 8-18-16,105-5 4 16,-105 5 5-16,108-5 2 15,-108 5-2-15,111-1 4 0,-111 1-4 16,114 3-6-16,-54-9 8 16,-3 12 8-16,-57-6-19 15,111 8 10-15,-111-8-8 16,110 3 8-16,-110-3 2 15,100 2-1-15,-100-2 1 16,93 1-1-16,-93-1 10 16,90 3-9-16,-90-3-1 15,85 9 2-15,-85-9-2 16,91 6 9-16,-91-6 2 16,88 1-8-16,-88-1 0 15,85 6-1-15,-85-6 11 16,79-2-14-16,-79 2 2 0,75 5 2 15,-75-5 0-15,71 8-2 16,-71-8-11-16,69 6 12 16,-69-6 0-16,70 3-5 15,-70-3-7-15,70 10 5 16,-70-10-4-16,71 9 12 16,-71-9 9-16,71 13-11 15,-71-13 1-15,75 11 7 16,-75-11-4-16,76 3 5 15,-76-3 5-15,81 0-14 16,-81 0-6-16,82-4 10 16,-82 4-2-16,80 3-5 0,-80-3 18 15,77 1-14-15,-77-1-10 16,78 0 13-16,-78 0-4 16,88 3-4-16,-88-3-3 15,94-1 17-15,-94 1-19 16,100-2 10-16,-100 2 10 15,102 0-9-15,-102 0 11 16,103-11-4-16,-103 11 3 16,101-16-11-16,-101 16 12 15,101-13-17-15,-101 13-2 16,96-13 8-16,-96 13-1 16,93-13-7-16,-93 13 5 15,91-3 1-15,-91 3-3 0,90-7 5 16,-90 7-3-1,90-2 2-15,-90 2-9 0,85 5 8 16,-85-5-7 0,79-5 1-16,-79 5 7 0,77-10-1 15,-77 10 4-15,75-11-2 16,-75 11 9-16,72-16-9 16,-72 16 10-16,71-18-11 15,-71 18-8-15,66-4 17 16,-66 4-8-16,68-7-7 15,-68 7 5-15,73-13 7 16,-73 13-13-16,84-12 7 0,-84 12 8 16,90-11-16-1,-90 11 7-15,96-25 4 0,-96 25-5 16,100-13-5 0,-51 3 11-16,-49 10-4 0,98-16-1 15,-50 5-1-15,1-2 1 16,0 7-3-16,0-6-1 15,3-3 5-15,3 0-6 16,-1 9 5-16,4-10-4 16,3 5 5-16,-1-1-1 15,1-5-9-15,0 4 1 16,-1-1-1-16,-1 2 3 16,-1-12-3-16,-2 8 2 0,-1-7-1 15,0 5 4 1,-2 8 4-16,-1-10 3 15,2 7-2-15,0 0 1 16,1 3 0-16,2-2 4 0,-1 5-5 16,2 1 2-16,-2-9 0 15,0 10-1-15,-5 1 0 16,-1 4 0-16,-1-2-1 16,-4 1-1-16,0 2 1 15,-1-5-1-15,0 11 1 16,-3-5 1-16,3 1-2 15,3-5 3-15,0 2 0 0,-1 3-1 16,0 4 1 0,0-1 1-16,-1 1-2 15,0 3 1-15,-1 2-1 16,-5-5-2-16,-1 8 0 0,1-11 1 16,-5-6 1-16,-1 13-1 15,2-6 1-15,0-3 0 16,-2 1-1-16,2-6 1 15,-1 3-2-15,1 6 3 16,2-5-2-16,1-5-1 16,-1 5 2-16,2 2-3 15,0-3 0-15,0 10 3 16,-3-11-1-16,2-1-1 16,-1 7-2-16,2-4 3 15,0-2-1-15,0-1 1 16,2 1 0-16,-1 1-1 15,2 1 0-15,3 8-1 0,-1-6 2 16,2 2-1-16,2-3-2 16,0 2 1-16,1-4 2 15,1 0-2-15,1 5 1 16,-2-5-3-16,1-3 1 16,-2 4 0-16,0-4 2 15,-2 9-1-15,0-5-1 16,0 2 0-16,-1 2 0 15,-2-1 2-15,-1 0 2 16,1 4-3-16,0 2 0 16,1-9 3-16,0 0-2 15,-2 2 1-15,7 0 7 0,-2 3-10 16,0-3 8-16,-1-3-6 16,1 6-2-16,-1-8-1 15,-3 2 0-15,2 5 4 16,-2-16-11-16,0 0 13 15,2 2-11-15,3-7 11 16,2-8-2-16,5 7 1 16,4-2 0-16,0-7-3 15,0 16 3-15,3-3-2 16,-1 1 2-16,-5 8-4 16,-2 8 3-16,-5-7 0 15,-5 8 0-15,-2-1 2 16,-3 2-3-16,-4-6 2 0,-3 4-1 15,-2 2 2-15,-4-6 0 16,-4 4-1-16,-5-5 0 16,-1 11 1-1,-16-10-1-15,20 19 0 0,-20-19 0 16,9 15-1-16,-9-15 0 16,5 16-1-16,-2 0-2 15,-3-16-6-15,0 0-7 16,0 0-13-16,-8-19-36 15,-13-17-31-15,-2-8-1 16,-14-14-7-16</inkml:trace>
  <inkml:trace contextRef="#ctx0" brushRef="#br5" timeOffset="834318.6101">3863 16043 1 0,'-17'0'22'15,"-2"-6"40"-15,4-4-12 16,-1-3-30-16,16 13-5 16,-21-23 6-16,21 23-3 15,-12-13 2-15,12 13-3 16,0 0 0-16,0 0-8 16,0 0-2-16,0 0-6 15,15 6 0-15,-15-6 1 16,30 6-2-16,-7-3-2 0,5-2 1 15,6-4 0-15,4 6 0 16,4-4 1-16,8 1-4 16,6-2 1-16,8-1 1 15,4 2 1-15,8 1-1 16,2 1 0-16,9-1-1 16,5-3 1-16,0 0-1 15,6 2 0-15,5 1 0 16,2-3 2-16,6-3-1 15,3-2 0-15,-1-5 1 16,-1 4-2-16,5 3 2 16,-3-4 0-16,-3 7 1 15,-1 2 0-15,-2 2 0 0,-1 4 2 16,-3 5-2-16,0-2 5 16,-2-5-4-16,-2 6 2 15,1-6-3-15,-5-2 4 16,1-2 0-16,-2-3-1 15,-1-2 2-15,0-4-1 16,-8 2 1-16,1-2-2 16,-3 2 4-16,-2-1-3 15,-4-1-1-15,-2 0 1 16,2-3 0-16,-1 1-2 16,-4-1 3-16,1 2-4 15,-5-2 2-15,0-2-3 16,1-2 5-16,-1 4-6 0,0-1 3 15,0 1-1-15,3-2 0 16,1 1 0-16,2-1 2 16,1 4-3-1,-1 1 2-15,0 0-2 0,-3 4 1 16,3 0-1-16,2 3 1 16,1 0 0-16,-2 5 0 15,1-5 1-15,2 1-1 16,3 2 1-16,1-4 0 15,-1-2 0-15,-4-2 0 16,2-1 0-16,0-5 0 16,2-2-2-16,-1 0 2 0,0-3-1 15,-2 2-2-15,0 1 1 16,2 1 0-16,-3-2-1 16,-3 6 1-1,-3-1 0-15,-1 1 0 0,1 3 1 16,-1 1 1-16,0-2-1 15,-1 1 1-15,1 3-1 16,1 1 0-16,0-2 0 16,-1 2 0-16,-2 0-1 15,-2 1-1-15,-3 1 1 16,3 1 1-16,-2-5-1 16,-2 3 1-16,1 0-1 15,-2 3 0-15,0-1 1 0,4-1 0 16,1 4-1-16,-3-1 1 15,0 4 0 1,-3-4-1-16,1 2 2 16,0-3 0-16,0 3-1 0,-2-2-2 15,2-2 2-15,3-3-1 16,0 1 2-16,4-2-3 16,4 1 2-16,-1 0-1 15,1-2 1-15,-2 4 1 16,1-2-2-16,2 3 1 15,1 1 0-15,0-2 0 16,1 2 0-16,2 2 0 0,3-1-2 16,-2-1 1-1,4 3 0-15,-4 1-2 16,-3-2 1-16,-2-1-1 16,0 1 2-16,-1 1-3 0,-4-1 4 15,1 0-1-15,-1-1-2 16,0-2 1-16,0 2 0 15,-4-2 0-15,-3-2 0 16,0 0 0-16,-5-1-1 16,-1-1 1-16,-7 1 1 15,-1-2 1-15,-2 4-1 16,-1-1-1-16,-4 0 0 16,-2 1 1-16,-1 1 0 15,-2-1-1-15,-3 2 2 16,-1 2 0-16,-5-2 0 15,-2 1-1-15,-2 2 1 16,-3 0 0-16,-3 0 0 0,-2 0 0 16,-2 0 1-16,-13-3-2 15,20 5 1-15,-20-5 1 16,17 8 0-16,-17-8-1 16,16 3-1-16,-16-3 0 15,16 7 0-15,-16-7 1 16,17 7 0-16,-17-7 1 15,13 6-1-15,-13-6 3 16,0 0 0-16,13 8-1 16,-13-8 0-16,0 0-1 15,0 0 1-15,0 0-1 16,0 0-2-16,0 0 0 0,0 0 1 16,0 0-1-16,2 13 1 15,-2-13 0-15,0 0 0 16,0 0 1-16,0 0-1 15,0 0 1-15,0 0-1 16,0 0 0-16,0 0 0 16,0 0-2-16,0 0 0 15,0 0 1-15,0 0 1 16,-6 16-3-16,6-16 2 16,0 0 0-16,3 15 1 15,-3-15 0-15,1 14 0 16,-1-14-1-16,2 16 0 15,-2-16 1-15,3 17 0 0,-3-17-2 16,3 18 2-16,-3-18 0 16,3 16-1-16,-3-16 0 15,2 18 1-15,-2-18-1 16,3 18 0-16,-3-18 1 16,2 21-1-16,-1-8 0 15,-1-13-1-15,4 25 1 16,-2-8-1-16,-1 0 2 15,1-1-1-15,-1 2 1 16,1-1 0-16,1-1-2 16,-2 4 2-16,0-4-1 15,1 1 0-15,-1 3 0 0,-1 3-1 16,2 3-1-16,-1 2 6 16,1 1-5-16,-1 4 6 15,5 0-7-15,-2 2 0 16,3 1 2-16,1-6-3 15,0-3 5-15,2 1-11 16,-1 1 12-16,3-5-13 16,-4 7 12-16,2 0-2 15,-1 2 1-15,0 2-2 16,-2 0 3-16,0 5-1 16,-1-1 0-16,0 3 1 15,-2-6 0-15,-1 2-1 0,1-1-1 16,-1 6 11-16,1 1-14 15,1-8 10-15,-1 0-8 16,3 3 9 0,1 7-10-16,-3-7 8 0,1-2-9 15,0 1 1-15,-2-3 0 16,-1 6 1-16,0-2-2 16,-3-3 2-16,0-8-2 15,1-1 4-15,-1-2-3 16,0-7 2-16,0 8 0 15,0-26-1-15,2 22 2 16,-2-9-3-16,1 0 1 16,-1 4 2-16,0-4 0 0,0 10 0 15,0-23-1-15,2 34 3 16,-2-14-3-16,0-20 0 16,0 23 2-1,0-10-3-15,0 10 1 0,0-23-1 16,0 27 1-16,0-27-2 15,1 18 0-15,-1-18 7 16,0 0 15-16,3 53-5 16,-3-53 0-16,3 17-1 15,-3-17-15-15,0 0 9 16,1 16 12-16,-1-16-23 16,0 0-15-16,0 0 9 15,0 0 14-15,0 0-20 0,8 16 21 16,-8-16-43-1,0 0-68-15,-11-26 17 16,4-7-7-16,-12-16-14 16</inkml:trace>
  <inkml:trace contextRef="#ctx0" brushRef="#br5" timeOffset="837352.2536">1145 17558 37 0,'-8'-19'85'0,"-3"-5"-20"0,1-17 5 16,-5-3-42-16,5-8-18 16,0-2-24-16,7-3 19 15,0 12-18-15,5 3 16 16,3 5 2-16,7 21-1 16,2 13 0-16,7 11 0 15,0 10 1-15,5 19-3 16,0-2 1-16,0 18 1 15,-1 1 7-15,-4 1-9 16,-21-55 12-16,31 93-1 16,-31-93 8-16,11 77-5 15,-11-77 5-15,0 0-10 16,0 0-9-16,0 0 0 0,0 0-2 16,-17 46-8-16,13-69 1 15,2-3-3-15,1 1-6 16,1-9 6-16,3 3 2 15,1-5 9-15,0 9-9 16,2 0 9-16,-6 27-9 16,14-8 10-16,-14 8-2 15,19 10 4-15,-9 5 9 16,0 11-11-16,-10-26 11 16,23 60-11-16,-23-60 10 15,0 0 3-15,38 78 5 16,-38-78-8-16,0 0-6 0,26 68 11 15,-26-68-16-15,0 0 12 16,0 0-6-16,0 0-6 16,0 0 1-16,17-3-14 15,-14-14 7-15,1-8-9 16,-1-9 2-16,3 1 0 16,0 5-7-16,0 5 8 15,1 4-10-15,-7 19 23 16,14-4-1-16,-14 4 1 15,0 0 12-15,0 0-1 16,34 74 7-16,-34-74-21 16,0 0 15-16,30 67-5 15,-30-67-7-15,0 0 6 0,0 0-13 16,49 28 0-16,-49-28-14 16,0 0 19-16,30-25-9 15,-23-1 2-15,-7 26-7 16,6-26 8-16,-6 8 2 15,0 2-1-15,-1-6 6 16,2 0 2-16,-1 22-4 16,0 0 2-16,0 0 11 15,17 24-14-15,-17-24 14 16,0 0-16-16,38 62 23 16,-38-62-8-16,0 0 5 15,46 73-15-15,-46-73 4 0,0 0-6 16,0 0 5-16,0 0-2 15,67 39-2-15,-67-39-13 16,13-17 12-16,-13 17 1 16,-8-22-7-1,-3-2 11-15,-5 5-22 0,-1-10 18 16,-4 19-16-16,1-10 18 16,0-2-18-16,6 9 17 15,14 13-15-15,-19-9 9 16,19 9 2-16,0 0 1 15,0 0-1-15,0 0 0 16,21 2 1-16,-5 2-2 16,3-4 20-16,1 6-14 0,3 11 12 15,2-17-11-15,-1 7 11 16,-1 8-13-16,-2-19 0 16,-3-1 1-16,-3 5-15 15,-2-6 13-15,-4-9-11 16,-9 15 11-16,0 0-10 15,0 0 11-15,0 0 4 16,1 13-3-16,-1-13 14 16,0 0-12-16,0 0 17 15,-23 67-18-15,23-67 18 16,0 0-23-16,0 0 17 16,-3 67-4-16,3-67-11 0,0 0 8 15,0 0-13-15,0 0 15 16,0 0-14-16,32 8 10 15,-26-39-26 1,-5-15 4-16,-4-17 0 0,-4-4 4 16,-5-8-5-16,-4-6 5 15,-4 0-4-15,-3 7 13 16,2 20 10-16,-1 12-1 16,5 17-1-16,2 7-1 15,15 18 0-15,-14-6-2 16,14 6-4-16,5 29-1 15,7-2-2-15,1 12 1 16,3 0-2-16,4 23 2 0,2 6 10 16,-1 0-8-1,0-5 15-15,-1 1-11 16,1-4 18-16,-21-60-4 16,41 93-2-16,-41-93-13 0,0 0 8 15,62 41-5-15,-62-41 1 16,0 0 7-16,63-23-29 15,-44-1 4-15,0-12 4 16,-2-16 11-16,2 3-19 16,-5-16 16-16,1 13-15 15,-5-4 3-15,-1-1 13 16,-4 8-1-16,-2 12 2 0,-1 18 0 16,-4 2 2-1,2 17-1-15,-8-18 0 16,8 18-1-16,0 0 1 15,-18-4 0-15,18 4-4 0,-8 23 2 16,0-4-1-16,5-3 2 16,2 14-2-16,0 10 2 15,3 2-2-15,3-6 1 16,5 5 1-16,1-8-1 16,4-3 0-16,1-8 0 15,2-9 1-15,1-15-2 16,1-11 3-16,1 8 0 15,-4-17-1-15,2 2-3 16,-1-5-1-16,-2 6-7 16,3 2-11-16,-6-3-20 15,9 11-50-15,-9-11-5 16,0 6 4-16,-5-7 22 0</inkml:trace>
  <inkml:trace contextRef="#ctx0" brushRef="#br5" timeOffset="839787.1428">2404 17320 1 0,'4'17'54'15,"-4"-17"19"-15,0 0-9 16,0 0-54-16,0 0-15 16,13 16 1-16,-11-29 1 15,-2 13 2-15,0 0 1 16,3 26 1-16,-3-26 3 0,0 0 4 16,0 0 2-16,0 0 3 15,3 15-2-15,-3-15-4 16,3 14 0-16,-3-14-1 15,0 0 1-15,0 0-2 16,0 0 0-16,13 10-2 16,-13-10 0-16,4-16 4 15,-3 3-2-15,4 0 0 16,-2-14 2-16,1 1-2 16,2-10 2-16,1 7 1 15,1-4-1-15,1-10-2 16,0-5 0-16,-1 3 1 0,3-5-2 15,-1-11-9-15,-3 6 10 16,0-4-13-16,0 1 12 16,-4 4-10-1,0-3 10-15,-1 4-11 0,-4 15 9 16,1 5 0-16,-4 4 0 16,2 9 0-16,-1 3-1 15,4 17 1-15,0 0-1 16,-13-6 4-16,13 6-4 15,-13 3 1-15,13-3-1 16,-13 17-2-16,4 2 0 16,9-19-1-16,-15 33 1 0,7-11-1 15,1 8 2-15,1 8 0 16,4-2 1-16,-1 10 10 16,4-4-10-16,3 10 9 15,1-5-10-15,3-1 10 16,2-1-12-16,2-7 10 15,1-1-12-15,-1-9 2 16,2-7 2-16,0-3 1 16,2 0 0-16,2-6-2 15,-3-5 1-15,4 0 1 16,3-4 3-16,2-6-2 16,5-5-5-16,2-14-16 15,6-5-44-15,-2-21-23 0,2-8-4 16,-6-18-16-1</inkml:trace>
  <inkml:trace contextRef="#ctx0" brushRef="#br2" timeOffset="858512.7253">14117 12374 7 0,'0'0'70'0,"0"0"-2"15,0 0-2-15,0 0-46 16,0 0-8-16,0 0-3 16,0 0-2-16,0 0-4 15,0 0 0-15,0 0 0 16,0 0-1-16,0 0-1 15,0 0 2-15,0 0-1 16,0 0 0-16,0 0 1 16,0 0 0-16,0 0 0 15,0 0 2-15,0 0 0 16,0 0-4-16,0 0 2 0,0 0-2 16,0 0 1-16,15-4-1 15,-15 4 0-15,0 0-1 16,13 0 0-1,-13 0 2-15,13 1-1 0,-13-1 1 16,15 0-2-16,-15 0 1 16,19-1 2-16,-19 1 0 15,19 1 1-15,-19-1 0 16,23 1 0-16,-10-1 0 16,0 0 2-16,0 3-1 15,1-1-2-15,2 1 0 16,2 0 0-16,0-1-2 0,0 0 1 15,0 4 0-15,0-2-1 16,1 0 0 0,-2 1-1-16,0-1 2 15,1 0-1-15,-3 2 2 0,3 0-2 16,-2 0 0-16,1-1 0 16,0 3 1-16,2-1 0 15,0-3-1-15,1 5 0 16,-1-2 0-16,1 2 1 15,2-2-1-15,2 2 0 16,1 1 0-16,1-2 0 16,-1 2 0-16,3 1-1 15,1-1 1-15,0 0-2 0,-2-2 2 16,0 2-1-16,-1-1 1 16,-1 3-1-1,-1-1 2-15,0 1-3 16,-1-1 2-16,0 1-2 0,-2-1 2 15,1 4-1-15,-2-1 1 16,0 2-1-16,2 0-3 16,0 0 5-16,1 0-1 15,-2 0 0-15,1 2-2 16,-2-3 2-16,2 2-3 16,0-1 4-16,-1 1 0 15,-2 1-1-15,1-1-2 0,-1-3 2 16,1 4 1-1,0-1-1-15,1 0-1 16,2 1 1-16,-2-1 0 16,2 0 1-16,0 1-3 0,2 0 3 15,-1 0-2-15,0-1 1 16,-3-1 3-16,1 3-3 16,-2-1 1-16,-1 1-2 15,1 1 3-15,-3-1-2 16,2 4 1-16,0 2-2 15,-2-1 1-15,0 2-2 16,2-1 2-16,-3 2 1 16,1-1-2-16,1 3-3 15,-4-2 5-15,3 2-2 16,-2 3-3-16,1-2 2 16,0 3-2-16,1-1 0 15,-3 1 1-15,4-1 3 0,-1 1-4 16,0-2 4-16,1-1 0 15,-2 0-2-15,1-1 3 16,-4 0-1-16,4 0 1 16,-5-2-1-16,1 1 0 15,-2-1 1-15,2 0-1 16,-3 1 2-16,2 1-2 16,1 0 1-16,-2 2-2 0,4 2 1 15,-1 2 1 1,-1 1-8-16,0 3-1 15,3-1 3-15,0 1-3 16,0-2 3-16,0-1-2 0,0 0 2 16,-1 0-2-16,3-3 8 15,-2-1 1-15,-1 1-1 16,0 1 1-16,-1-1-1 16,-1 0 1-16,-1-1-1 15,-2-1 0-15,0 1 1 16,2-1-1-16,-4-4 0 15,1 2 1-15,-2-3-1 16,2-3 1-16,-2-2-2 16,0 1 1-16,-1-3-1 15,-2 0 2-15,1-5-1 16,-1-1 0-16,-4-13-2 16,7 22 1-16,-7-22 0 0,5 17 1 15,-5-17-2-15,2 13 0 16,-2-13 1-16,0 0 0 15,3 13 1-15,-3-13-1 16,0 0 1-16,0 0-1 16,0 0 0-16,0 0 1 15,0 0-2-15,0 0-4 16,0 0-7-16,0 0-13 16,0 0-57-16,0 0-9 15,-3-27-6-15,-8-7-4 16</inkml:trace>
  <inkml:trace contextRef="#ctx0" brushRef="#br2" timeOffset="860948.9951">14677 12326 49 0,'0'0'77'15,"0"0"-4"1,0 0-6-16,0 0-57 16,0 0-2-16,0 0 1 0,0 0 1 15,0 0 0-15,0 0-1 16,0 0 1-16,0 0-1 16,0 0-1-16,0 0-3 15,0 0-2-15,0 0-2 16,0 0 0-16,0 0-2 15,0 0 0-15,0 0 2 16,0 0 2-16,0 0 0 16,0 0 1-16,0 0 0 0,0 0-1 15,0 0 0 1,0 0 0-16,0 0-1 16,0 0-1-16,0 0 1 15,0 0 0-15,0 0-1 0,0 0 0 16,0 0-1-16,0 0 0 15,13 3 1-15,-13-3-1 16,0 0 1-16,19-3-1 16,-19 3 1-16,20 2 1 15,-7-1 0-15,0 1-1 16,3-1 0-16,-2 2 0 16,4-3 0-16,-1 3 0 15,-1-2-1-15,3-1 0 16,-4 2 0-16,4-1 2 15,-3 4 0-15,1-3-1 16,-1 3 1-16,0-2-1 0,1 2 1 16,-1 3 2-16,0 0-3 15,0 2 2-15,0 0-3 16,0 1 2-16,-2 2-1 16,2-3 0-16,0 1 1 15,-2 1-2-15,2-2 1 16,0 1 1-16,0-1 0 15,0 1-1-15,1-1-1 16,0 4 1-16,1-1-3 16,1-1 1-16,-1 2 0 15,1-1-1-15,0 1 1 16,0-1 1-16,-2 0-2 16,0-1 3-16,0 2-1 0,-1-1 1 15,2-1 0-15,-2 1 1 16,1 0-1-16,0 1 0 15,0-1 1-15,1 0 0 16,3-1 0-16,-3 1-4 16,3-2 4-16,0 1-5 15,0 1 4-15,1 0-3 16,0 0 3-16,-2 1-2 16,-2 1 3-16,3-1 2 15,-4 1-3-15,3-1 1 16,-2-1-1-16,0 1 1 15,0 1-1-15,-1-2 0 0,0-2 0 16,1 4 0-16,-3-1 1 16,1 1-1-16,-1 1 2 15,-1-1-3-15,2 1 2 16,-3 2-1-16,1-3 1 16,-1 1 0-16,0-3-1 15,-1 2 2-15,2-2-3 16,1 0 3-16,-4 1-3 15,4-1 1-15,-4 0 0 16,2 3-1-16,-3-2 0 16,3 1-2-16,-3 1 3 15,-1 1 1-15,1-3 0 0,-1 2-1 16,1 2-1-16,0-2 0 16,2 2 1-16,-4 0 0 15,2 0 0-15,-1 0-2 16,1 2-2-16,0-1 5 15,-1-2-5-15,0 5 6 16,-1-4-6-16,1 3 0 16,-2-3 2-16,3 1-3 15,-1-2 5-15,0-1-5 16,-4 3 5-16,2-2-5 16,2 1 5-16,-2-1 0 15,3 2 0-15,-1-1 1 16,1 3-1-16,2 0 1 0,1-2-1 15,1 1 0-15,-1 3-1 16,3-1 1-16,-3 1 0 16,1-1 0-16,-2-2-1 15,1 3 2-15,0 2-1 16,-1-1-1-16,0-1 3 16,-1 3-4-16,2-3 3 15,-2 3-1-15,2 0 0 16,0-3-1-16,0 3 0 15,2-3 1-15,-1 2-6 16,-1-1 3-16,1 4-5 16,-2-2 0-16,-1-2 3 15,0 2-3-15,-1 2 2 0,-2-1-2 16,0 2 7-16,-1-3-3 16,-2-2 5-1,3 1-1-15,-1 2 0 16,0 4 1-16,-1-7 0 0,-2 4 0 15,2-4 0-15,0 1-1 16,1 1 0-16,-3 0 1 16,1-3 0-16,0-6-1 15,-2 3-1-15,3-1 2 16,-3-2 1-16,1 1-1 16,-1-3-2-16,-1 3 2 15,1 1-3-15,-1-2 2 0,0-1 0 16,1 0-1-1,-2-2 0-15,1-1 1 16,-2-13-1-16,5 20 0 16,-5-20 2-16,0 0-1 0,9 15 0 15,-9-15 0-15,0 0 1 16,0 0-1-16,14 5 1 16,-14-5-2-16,0 0 1 15,0 0-2-15,0 0-3 16,0 0-3-16,0 0-7 15,0 0-9-15,13 0-22 16,-18-13-49-16,6 0-3 16,-8-10-2-16,1 0 8 0</inkml:trace>
  <inkml:trace contextRef="#ctx0" brushRef="#br2" timeOffset="862103.6181">16245 14981 50 0,'0'0'86'0,"0"0"1"15,0 0-4-15,0 0-47 16,13 3-22-16,-13-3-1 15,0 0-1-15,0 0-2 16,0 0 1-16,0 0-2 16,0 0 0-16,0 0-5 15,0 0 3-15,0 0-2 16,0 0-5-16,0 0 3 16,0 0-4-16,0 0 3 15,12 14-1-15,-12-14 3 16,7 16-2-16,-7-16 0 15,12 16-3-15,-4-1-4 0,4-2 3 16,1 2-4-16,1 0 3 16,2-4-3-16,4 2 2 15,2 2-1 1,0-1 6-16,-2-2 0 0,2 5-1 16,-1-4 2-16,-1 2-1 15,1-1 0-15,-6-2 0 16,3 1 0-16,-5-2-1 15,0-1 2-15,-13-10 0 16,18 16-2-16,-18-16 1 16,15 7-1-16,-15-7 1 15,13 9-2-15,-13-9 2 16,0 0-1-16,17 4 0 0,-17-4-1 16,0 0 1-16,18 5 0 15,-18-5-1-15,0 0 2 16,0 0-2-1,15-3 2-15,-15 3-3 0,0 0 2 16,0 0 0-16,0 0 1 16,0 0-2-16,0 0 0 15,13-13 1-15,-13 13-1 16,9-13 4-16,-9 13-3 16,13-13 0-16,-13 13-1 15,17-22 0-15,-17 22 1 16,26-27-1-16,-10 12 1 0,0-4-5 15,1-2 12-15,2-2-4 16,3-5 4-16,-1 1-4 16,0-2 4-1,-3 5-1-15,1-2 1 0,-3 2 0 16,0 6-6-16,-2 2-1 16,-14 16 2-16,22-17 0 15,-22 17-2-15,16-6 0 16,-16 6 1-16,0 0 0 15,0 0-2-15,13-3 0 16,-13 3-5-16,0 0-5 16,0 0-9-16,0 0-17 15,0 0-35-15,-6-15-23 0,6 15-1 16,-13-11-2 0</inkml:trace>
  <inkml:trace contextRef="#ctx0" brushRef="#br2" timeOffset="883559.1919">10308 16486 1 0,'3'13'76'0,"-3"-13"2"16,0 0-1-16,0 0-35 16,0 0-23-16,0 0-3 15,0 0-2-15,0 0-5 16,0 0-3-16,0 0-2 0,-3 13-3 15,3-13 1 1,0 0-1-16,0 0 2 16,0 0 1-16,0 0 0 15,15 9 2-15,-15-9-1 0,0 0 0 16,0 0-1-16,0 0 0 16,0 0-3-16,0 0 1 15,0 0-2-15,0 0 0 16,0 0 2-16,0 0 1 15,0 0-5-15,8-13 3 16,-8 13-1-16,0 0-1 16,0 0 2-16,0 0-1 0,0 0 0 15,0 0-2 1,0 0 3-16,0 0-1 16,0 0 2-16,0 0-2 15,0 0-1-15,0 0-1 0,0 0-3 16,0 0-12-16,0 0-45 15,-13 0-20-15,13 0-7 16,0 0-3-16</inkml:trace>
  <inkml:trace contextRef="#ctx0" brushRef="#br2" timeOffset="897297.9932">9946 16506 63 0,'-7'13'77'0,"7"-13"0"16,-15 18-17-16,15-18-43 15,-21 14-4-15,21-14-4 16,-22 12-4-16,22-12 0 16,-20 13-1-16,20-13 1 15,-18 5-1-15,18-5 0 16,0 0-2-16,-17 5 0 0,17-5 0 16,0 0-2-16,0 0 3 15,-14 10-3-15,14-10 2 16,0 0 1-16,0 0 0 15,-15 0 3-15,15 0-2 16,0 0 1-16,-7-18-1 16,7 18 0-16,0 0 2 15,0-17-2-15,0 17 0 16,7-16-3-16,-7 16 4 16,0 0-3-16,15-8 1 15,-15 8 1-15,13-9-4 16,-13 9 2-16,14 0 0 15,-14 0-1-15,17 3-1 0,-17-3 1 16,22 1-2-16,-22-1 1 16,20 5 0-16,-20-5 0 15,21 10 1-15,-21-10 3 16,15 14-3-16,-15-14 1 16,15 26 0-16,-9-4-2 15,1 2 3-15,-3-2-5 16,0 2 0-16,-2 10-3 15,1-4 6-15,-2 0-3 16,-1-1 5-16,0-2-6 16,0-1 5-16,-3 2-3 15,0-4 3-15,-1-5-4 0,-2 4-3 16,-1 0 0-16,-2-7-4 16,1 4-2-16,8-20-6 15,-19 26-8-15,19-26-14 16,-9 13-43-16,9-13-1 15,3-21 0-15,5-2 22 16</inkml:trace>
  <inkml:trace contextRef="#ctx0" brushRef="#br2" timeOffset="898095.3066">10200 16583 89 0,'0'0'90'0,"-4"17"-3"15,4-17-4-15,0 0-62 16,-15 7-10-16,15-7-3 16,0 0-4-16,0 0-3 15,0 0-1-15,0 0 1 16,0 0 0-16,0 0-1 15,16-6 1-15,-16 6-2 16,0 0 1-16,13 3-1 16,-13-3 2-16,0 0-2 15,0 0 2-15,14-5-1 16,-14 5 1-16,0 0 2 16,0 0 1-16,0 0-1 15,2-15 1-15,-2 15-1 0,0 0-2 16,0 0 1-16,-12-17 0 15,12 17-1 1,0 0-1-16,-13-6 2 16,13 6-3-16,0 0 1 0,-13 10 1 15,13-10-1-15,0 0 0 16,-16 7-1-16,16-7-2 16,-14 10 2-16,14-10 2 15,-17 11-1-15,17-11 0 16,-19 17 2-16,19-17-1 15,-16 20 0-15,16-20 2 16,-7 19-3-16,7-5-2 0,1 1 5 16,5-2-4-16,1 0 4 15,3 3-5 1,0 1 3-16,5 2-5 16,-2-5 6-16,1-2-4 0,2 2 1 15,0 0-2-15,0-6-1 16,0 2 1-16,1-2 3 15,-1-6-7-15,0-5-9 16,7 3-28-16,-10-19-40 16,10-4-4-16,-6-7-10 15,2-8 24-15</inkml:trace>
  <inkml:trace contextRef="#ctx0" brushRef="#br2" timeOffset="901015.3655">12588 16167 85 0,'14'17'94'0,"-14"-17"1"15,5 13-9-15,-5-13-47 16,0 0-31-16,-12 15-6 15,12-15-1-15,-6 14-2 16,6-14-4-16,-3 23 0 16,2-10-1-16,1 3 3 0,0 3 3 15,3 1 0-15,0-2-1 16,0-1-1 0,-1-3 2-16,1 4 2 15,-1-5-2-15,-1 0 2 0,-1-13-3 16,0 13 1-16,0-13 2 15,2 13 2-15,-2-13 0 16,0 0 2-16,0 0 0 16,0 0-1-16,0 0 2 15,13 0-2-15,-13 0-1 16,0 0 0-16,17-3-2 16,-17 3-1-16,17 3-2 0,-17-3 1 15,22 7-2-15,-9 0 0 16,3 3 0-1,0 0-1-15,0 7 0 16,-1 1 0-16,1 1 0 16,-1-2 1-16,-2 9 2 0,-3 0-1 15,-4 0 2-15,-2-5-1 16,-4 3 3-16,-4-4-3 16,-1 6 4-16,-6-8-4 15,-4-3-1-15,-2 1 0 16,-5-5 7-16,-1 2-7 15,0-6 8-15,1-4-7 16,1-3 1-16,4-1-1 0,1-1 0 16,16 2 3-1,-19-11-3-15,19 11 1 0,-9-19-15 16,9 19 2 0,-3-23-16-16,3 23-41 0,3-16-8 15,3 3-11-15,-7-13-9 16</inkml:trace>
  <inkml:trace contextRef="#ctx0" brushRef="#br2" timeOffset="901317.3723">12682 16183 135 0,'0'0'94'0,"14"17"-8"0,-14-17 3 16,0 0-73-16,0 0-10 15,0 0 0-15,0 0-4 16,0 0-2-16,13 12-3 16,-13-12 0-16,20 3-2 15,-20-3-4-15,25 3-1 16,-12 0-4-16,4 1-6 15,-3-6-13-15,7 8-27 0,-7-7-20 16,8 8-3 0,-6-7 5-16</inkml:trace>
  <inkml:trace contextRef="#ctx0" brushRef="#br2" timeOffset="901930.8362">12856 16506 107 0,'0'0'90'0,"0"0"-2"15,13 15-9-15,-13-15-68 16,0 0-13-16,0 0-3 16,4-15 3-16,-4 15 0 15,0 0 2-15,0 0 2 16,0 0 3-16,0 0 0 15,0 0 2-15,0 0 0 16,0 0-2-16,3-21-1 16,-3 21-2-16,3-15 0 15,-3 15 0-15,0 0 0 16,7-14-1-16,-7 14 1 0,0 0 1 16,0 0 0-16,15 11 1 15,-15-11 1-15,10 18-1 16,-4-4-1-16,-6-14 1 15,16 25-2-15,-6-10 0 16,-10-15-1-16,20 28 0 16,-9-15-3-16,-11-13-1 15,18 23 2-15,-12-6-1 16,-5-1 2-16,-2 10 0 16,-8 0-3-16,-4 3 6 15,-2 7-5-15,-3 0 4 16,2-4-16-16,-4-12-13 0,11-4-58 15,-5-28 4-15,14-9-9 16,1-27-9 0</inkml:trace>
  <inkml:trace contextRef="#ctx0" brushRef="#br2" timeOffset="902880.8647">13103 16503 1 0,'13'2'3'0,"-13"-2"57"15,16 0-3-15,-16 0-35 16,0 0-6-16,0 0 0 15,-5 23 1-15,5-23 2 16,-14 20 1-16,14-20 2 0,-14 17 0 16,14-17 4-1,-13 12-2-15,13-12 0 16,0 0-5-16,0 0-2 16,0 0-3-16,0 0-3 0,-11 13-3 15,11-13-3-15,0 0-2 16,0 0-2-16,0 0-2 15,0 0-3-15,0 0 1 16,11-13-2-16,-11 13 0 16,0 0 2-16,15-17 1 15,-15 17 4-15,0 0 1 16,15-16 2-16,-15 16 0 16,0 0 1-16,0 0 1 15,0 0-3-15,0 0 1 16,0 0-4-16,-13 4-1 15,13-4 0-15,0 0 0 16,-17-3 0-16,17 3 0 0,0 0 0 16,-16-7-1-16,16 7 5 15,0 0-2-15,0 0-1 16,-12 14 0-16,12-14 1 16,-4 13-2-16,4-13 2 15,-4 23-2-15,4-5-2 16,1 1 2-16,0-2 0 15,4 3-1-15,3 3-3 16,4-1 13-16,2-3-14 16,5-5 9-16,6-11-12 15,2-6-9-15,12 2-11 16,-9-15-21-16,11 0-38 0,-4-14-10 16,8 4 7-16,-5-6 13 15</inkml:trace>
  <inkml:trace contextRef="#ctx0" brushRef="#br2" timeOffset="903864.9617">14919 16404 58 0,'0'0'88'16,"5"13"-4"-16,-5-13-2 15,0 0-70-15,0 0-6 16,4-13-4-16,-4 13 1 16,0 0-2-16,0 0 0 15,0 0-1-15,13 4 1 16,-13-4-2-16,0 0 0 15,0 0 2-15,0 0-2 16,-1 15 3-16,1-15-1 16,0 0 2-16,0 0 1 0,-18 10 2 15,18-10-1-15,-13-2 0 16,13 2 3 0,-13-6-3-16,13 6 0 15,0 0-1-15,-16-11 1 0,16 11-2 16,0 0-1-16,-7-13 2 15,7 13-4-15,-3-13 1 16,3 13 0-16,0 0 0 16,0 0-1-16,16-14 0 15,-16 14 1-15,19-2 0 16,-19 2-2-16,23 14 2 16,-10-6-1-16,-13-8 0 15,23 14 0-15,-23-14 2 0,23 22-2 16,-23-22-4-16,22 19 2 15,-22-19-1 1,20 23-2-16,-11-5-3 0,1 3-2 16,-1-1-2-16,-4 3-2 15,-3 9-9-15,-1 15-45 16,-11-5-10-16,-1 4-8 16,-11-17 6-16</inkml:trace>
  <inkml:trace contextRef="#ctx0" brushRef="#br6" timeOffset="915359.2572">6809 16500 6 0,'0'0'69'0,"0"0"-31"16,0 0-15-16,0 0-7 16,0 0-7-16,0 0-1 15,0 0-3-15,0 0-1 16,0 0-2-16,0 0 3 15,6-15-2-15,-6 15 1 16,0-19 1-16,-2 2 0 16,2-4 1-16,-1 0-2 0,0-7 0 15,-2-8-2 1,1-6 0-16,1-8-2 16,1-5 7-16,0-4-8 15,1-9 8-15,1-6-8 0,2-1 3 16,3 0-4-16,2-5 5 15,2-3-2-15,5-2-4 16,0-3 8-16,3 2-5 16,3-1 5-16,2 1 3 15,1 0-1-15,4 4 1 16,2 3-3-16,4 5 3 16,0 5-5-16,2 0 1 15,2-1-2-15,1 1 0 0,-1 0-1 16,3 1-1-1,0 2 4-15,-2 2 1 16,2 4-1-16,-3 8 0 0,-1 8 0 16,-4 10 1-16,0 6-1 15,-6 8 1-15,-6 6-4 16,-3 4 0-16,-5 4 0 16,-14 6 0-16,20-6-2 15,-20 6 3-15,0 0-1 16,13-1 2-16,-13 1-2 15,0 0 0-15,0 0 0 16,0 0-2-16,0 0-1 16,8 14-6-16,-8-14-6 15,0 0-8-15,0 0-21 16,0 0-37-16,18 4 2 16,-18-4-2-16</inkml:trace>
  <inkml:trace contextRef="#ctx0" brushRef="#br6" timeOffset="915786.2178">7780 13836 39 0,'13'7'88'0,"-13"-7"1"16,0 0-2-16,0 0-56 15,0 0-22-15,0 0-4 16,0 0-4-16,0 0-2 15,0 0-1-15,0 0-2 0,13 3 0 16,-13-3 2-16,0 0 1 16,19 0 2-16,-19 0 0 15,17-2 2-15,-17 2-1 16,23-4 1-16,-7 1 2 16,2 0-2-16,-3-1 1 15,3-1-2-15,-2 1 2 16,1 0-2-16,-3 2 1 15,2 2-1-15,-16 0 0 16,18 2-1-16,-18-2 1 16,0 0-2-16,14 11 0 15,-14-11 1-15,0 19-2 16,-2-2 1-16,-3 14-3 0,-1 9-3 16,-3 19-9-16,-7 10-28 15,6 20-42-15,-8 0-6 16,-3 8-4-16,-7-11 59 15</inkml:trace>
  <inkml:trace contextRef="#ctx0" brushRef="#br6" timeOffset="919121.4765">8466 13954 20 0,'0'0'87'15,"0"0"-2"-15,0 0-3 16,0 0-51-16,0 0-24 16,0 0-4-16,0 0 1 15,0 0-4-15,0 0-1 16,0 0 1-16,0 0-1 15,15-2 2-15,-15 2-1 16,15-11 1-16,-5-2 0 16,3-6 1-16,1-5-1 15,2-11-2-15,2-4 0 0,-3-6 1 16,1-1 1-16,-4-3-1 16,-1 0 0-16,-3 0-1 15,-4-2 2-15,-3 5 1 16,-1 6 1-16,-1 2-1 15,-3 5-1-15,1 6 2 16,-2 5 0-16,1 8 1 16,4 14-1-16,-9-13 0 15,9 13-1-15,0 0 0 16,-13 4 0-16,13-4-2 16,-8 14 0-16,8-14-1 15,-5 28 0-15,3-8 2 16,3 6-1-16,0 4 0 0,4 6-1 15,1 3 3-15,4 6-4 16,0 3 2-16,3-1-1 16,0 1-1-16,1-3 0 15,1-2 1-15,-1-7 1 16,2-4-3-16,0-8 4 16,1-6-1-16,-3-4 1 15,2-7-1-15,-16-7 2 16,25 0-2-16,-25 0 1 15,17-14 0-15,-17 14-1 16,5-26-1-16,-4 7 0 16,-2-3-1-16,1-2-1 15,-2-2 2-15,1-1 0 0,1-1 4 16,-2 4-3-16,4 0 3 16,-1 7-1-16,2 1 2 15,-3 16-1-15,7-16 2 16,-7 16-5-16,0 0 1 15,13 6-1-15,-13-6 1 16,13 18-2-16,-13-18-4 16,17 21 3-16,-17-21-2 15,26 15 2-15,-8-11-2 16,3-1 2-16,2-6-1 16,6-4 2-16,3-5 4 15,1-2-4-15,0 1 3 0,-1-3 0 16,-3 1-1-16,-3 0 1 15,-6 4 1-15,-5 1 0 16,-15 10-2-16,0 0 4 16,0 0-2-16,0 0-1 15,0 0-1-15,-18 6 1 16,2 4 1-16,-1 9-3 16,-3 3 0-16,-2 4 0 15,2 4 1-15,0 3 0 16,1 3 0-16,2-1 0 15,4-3-1-15,3-6 0 16,4-6 0-16,3-4 0 0,3-16 0 16,2 20 0-16,-2-20-1 15,0 0 0-15,15-5 0 16,-15 5 0 0,21-15 0-16,-7 2-2 0,-1-3 0 15,3-4 1-15,-2 1 0 16,1 0 1-16,-2 3 1 15,-3 2 1-15,-10 14 0 16,11-18 1-16,-11 18 1 16,0 0-1-16,0 0 0 15,0 0-1-15,0 0-1 16,10 21 1-16,-10-21-1 16,11 24 0-16,-3-8-1 0,2 1 0 15,2 4 1-15,2-3 0 16,1 0 0-16,1-7-1 15,-1 1 2 1,3-7 0-16,-2-2-1 0,0-1 0 16,1-9-1-16,-1-2-1 15,0-4 1-15,-1-2 1 16,-2-3-1-16,-1 0 0 16,-2-2 1-16,-4 0 2 15,-2 6-1-15,-4-1 3 16,0 15-2-16,-4-14 2 15,4 14-1-15,0 0-1 16,-16 1 2-16,16-1-3 0,-14 10 2 16,14-10-3-1,-15 22 2-15,8-9-2 16,1 4 2-16,3 1-1 16,0 2 0-16,5 3 0 0,2-3-1 15,5-3 1-15,2-1-2 16,5-1-1-16,3-5-2 15,5-3-1-15,1-6-1 16,5-2-2-16,1-8-1 16,2-1-5-16,-3-7-5 15,2-5-6-15,-6-5-9 16,0 2-23-16,-9-12-21 0,-1 1-2 16,-9-6 27-16</inkml:trace>
  <inkml:trace contextRef="#ctx0" brushRef="#br6" timeOffset="919538.35">9030 13427 107 0,'0'0'91'0,"-18"13"-5"15,18-13-11-15,0 0-72 16,3-19-4-16,-3 19 0 0,12-21 0 16,-12 21-2-16,20-22 0 15,-7 11-1-15,-13 11 1 16,25-22 2-16,-12 13 0 15,0 2 0-15,-13 7 0 16,17-10 2-16,-17 10 1 16,0 0-1-16,17 0 1 15,-17 0-1-15,0 0 0 0,15 16-2 16,-15-16-5 0,17 16-7-16,-17-16-7 15,23 23-12-15,-23-23-24 16,29 29-20-16,-15-15-3 0,5 9 13 15</inkml:trace>
  <inkml:trace contextRef="#ctx0" brushRef="#br6" timeOffset="919796.6055">9111 14009 89 0,'0'0'91'0,"-2"26"-1"16,2-26-8-16,0 0-73 15,-3 20-19-15,3-20-14 16,15 34-53-16,-10-16-4 15,7 5 0-15,-6-9-5 16</inkml:trace>
  <inkml:trace contextRef="#ctx0" brushRef="#br6" timeOffset="920589.0088">9931 13401 116 0,'11'26'92'0,"-11"-26"-5"15,-5 22-5-15,5-22-77 16,-14 16-12-16,14-16-6 16,-15 20-1-16,15-20 0 0,-17 22 2 15,17-22 3-15,-17 20 5 16,17-20 5 0,-16 16 7-16,16-16 5 15,-13 3 1-15,13-3 0 0,-15-11-1 16,15 11-3-16,-15-18-4 15,15 18 0-15,-12-23-3 16,12 23-3-16,-9-22 1 16,9 22-2-16,-1-13 0 15,1 13 0-15,0 0 1 16,13-4 1-16,-13 4-1 0,13 14-1 16,-6-1-3-16,3 4-4 15,-3 4 3-15,2 7-3 16,-2 1 0-16,-1-1 0 15,-3 2 4-15,-2-4 3 16,-1 0 2-16,-4-6 4 16,-2 0-1-16,-5-7 3 15,1 0 0-15,10-13-1 16,-22 13 0-16,22-13-2 16,-20 3 0-16,20-3 0 15,0 0-2-15,-13-11 1 16,13 11-2-16,4-13 1 15,-4 13-1-15,13-9-1 16,-13 9 0-16,20-1 1 0,-5 3 1 16,2 6-3-1,2 0 4-15,1 1-2 16,2 2 0-16,2 0 1 16,2-1-1-16,0-6 1 0,0-1-1 15,0-7 1-15,2-5-3 16,-4-6 2-16,1-8-2 15,-4-7-6-15,-5-13-24 16,-1-8-53-16,-15-15-10 16,-8-11-6-16,-9-19-3 15</inkml:trace>
  <inkml:trace contextRef="#ctx0" brushRef="#br6" timeOffset="932295.3275">10797 13323 1 0,'0'0'30'0,"0"0"31"15,0 0-2-15,0 0-35 16,-4 13-7-16,4-13-3 16,0 0-2-16,0 0-2 15,0 0-3-15,0 0 2 16,0 0 1-16,-15-1 0 16,15 1 1-16,0 0-1 0,0 0-1 15,-15 0-2-15,15 0 2 16,-19 4-3-1,6-1-1-15,0-1-1 0,-3 2-1 16,0 0 0-16,2-1-1 16,-1 1-1-16,1-1 0 15,-1 3-1 1,15-6 1-16,-24 9 0 0,24-9-1 16,-22 11 1-16,22-11 0 15,-23 13 0-15,23-13 0 16,-22 13 1-16,22-13 0 0,-17 19-1 15,17-19 3 1,-16 17-1-16,16-17 0 16,-11 19 0-16,11-19-1 15,-10 20-1-15,10-20 1 0,-9 18 0 16,9-18-3-16,-6 17-2 16,6-17 3-16,-4 19-3 15,4-19 4-15,-3 20-3 16,3-20 3-16,-1 17-4 15,1-17 5-15,1 17-1 16,-1-17 1-16,1 19-1 16,-1-19-4-16,3 19 4 15,-3-19-4-15,5 20 5 0,-5-20-6 16,4 20 6 0,-4-20-8-16,7 16 7 15,-7-16-1-15,10 16 0 0,-10-16 0 16,12 16 1-16,-12-16 0 15,14 10-1-15,-14-10 3 16,16 10-2-16,-16-10 1 16,17 7 0-16,-17-7-1 15,21 5 0-15,-21-5-1 16,21 3 0-16,-21-3 2 16,22 1-1-16,-22-1-1 15,24-3 0-15,-11 3 0 16,2-3 1-16,-1 2 0 15,4-1 0-15,-1 1 0 16,-3-2-1-16,2 2 0 16,-3-1 1-16,0-1-1 0,-13 3 1 15,18-5 1-15,-18 5-2 16,13-2 1-16,-13 2 0 16,0 0 1-16,0 0-4 15,0 0-4-15,0 0-17 16,0 0-53-16,0 0-4 15,0 0-5-15,0 0-3 16</inkml:trace>
  <inkml:trace contextRef="#ctx0" brushRef="#br6" timeOffset="933527.0497">10533 13569 109 0,'0'0'86'0,"0"0"-1"15,0 0-31-15,0 0-36 0,0 0-7 16,0 0-4-16,0 0-1 15,0 0-4 1,0 0-3-16,0 0 0 16,0 0 0-16,0 0 0 15,0 0 0-15,0 0 1 0,0 0 2 16,0 0 0-16,0 0 1 16,0 0-1-16,20 0 1 15,-20 0-2-15,23-5 1 16,-8 4-1-16,-2-2-1 15,4 0 0-15,0 0 1 16,2-1-2-16,0 0 6 16,0 1-5-16,-2 1 1 15,-1-1-1-15,0 2-2 16,-16 1-4-16,23 1-12 16,-23-1-23-16,13 3-42 15,-13-3-1-15,0 0-3 16,-16 7 14-16</inkml:trace>
  <inkml:trace contextRef="#ctx0" brushRef="#br6" timeOffset="937945.6828">11213 13100 35 0,'0'0'69'16,"0"0"2"-16,0 0-5 15,0 0-46-15,0 0-8 16,0 0-1-16,0 0-3 16,0 0-1-16,0 0-3 15,0 0-1-15,0 0 0 0,0 0 0 16,-3 14-1-1,3-14-1-15,-2 16 0 16,2-16 0-16,-2 26 0 16,0-9 1-16,1 2-1 15,1 1 2-15,-2 3 0 0,2 3 1 16,-1 3 1-16,1 1 1 16,1 2 0-16,1 0 0 15,1 1 1-15,1-1-5 16,0 0 5-16,1 1-9 15,2-3 2-15,0-1-1 16,2-3-1-16,-2-3 0 16,0-3 0-16,2-3 1 15,-2-4-4-15,-7-13 7 16,13 13-3-16,-13-13 0 16,13-1-1-16,-13 1 1 15,11-14-1-15,-5 1 2 16,1-2 4-16,-1-5-4 0,0-2 3 15,0-2 0-15,-1-2 1 16,1 0-1-16,-1 3 2 16,-1 1 0-16,-1 5-4 15,-2 2 8-15,-1 15-5 16,2-13 2-16,-2 13-1 16,0 0 0-16,0 0-1 15,0 0 0-15,0 0-2 16,0 0-1-16,-2 13 1 15,2-13-2-15,0 13 0 16,0-13-4-16,5 21 6 16,-4-8-6-16,3 0 7 0,2 0-6 15,-2 0 5-15,2 0-5 16,-6-13 5-16,12 15-2 16,-12-15 0-16,0 0 1 15,14 13-3-15,-14-13 0 16,0 0-1-16,0 0 2 15,0 0-1-15,13-7 2 16,-13 7-2-16,-3-13 1 16,3 13-1-16,-10-21 5 15,3 6-3-15,-2-1 3 16,-1-3-4-16,2-1 4 16,-1 3-1-16,3 1 4 0,2 2-4 15,4 14 0-15,-5-19 0 16,5 19 0-16,0 0-3 15,0 0 0-15,18-13-3 16,-18 13-1-16,20-10-1 16,-3 3 1-16,4-4-2 15,4 0 2-15,4-1 1 16,5-1 2-16,0 2 2 16,4-4 1-16,-1 7 2 15,-4-4 1-15,-2 8 2 16,-5-2-1-16,-5 5 2 15,-5-2-1-15,-16 3 0 16,17 4 0-16,-17-4 1 0,0 0-2 16,0 0 0-16,-7 17-1 15,7-17-1-15,-20 19-1 16,20-19-1-16,-27 26 1 16,11-8-1-16,0 0-1 15,-1 4 2-15,1 1-6 16,0 0 7-16,3 0-7 15,0 2 9-15,3-2-9 16,4-2 7-16,2 0-5 16,2-4 4-16,5-1-2 15,1-3-5-15,-4-13 6 16,18 17-7-16,-18-17 6 16,23 9-7-16,-23-9 7 0,24-6-1 15,-11-3 2-15,-13 9 4 16,22-26-1-1,-12 12-1-15,-3-3 1 16,-1 1 1-16,-2 1 0 0,-2 2-4 16,-2 13 5-16,1-16-6 15,-1 16 2-15,0 0 1 16,0 0-1-16,0 0-2 16,0 0-1-16,0 0 1 15,0 0-2-15,0 0 0 16,0 0 2-16,0 0-1 15,15 19-3-15,-15-19 6 0,5 22-6 16,-5-22 7-16,5 24-5 16,-4-6 5-16,1-2-5 15,-1-2-1 1,1-1 3-16,-2-13-5 0,4 19 6 16,-4-19-6-16,0 0 3 15,0 0-5-15,13 3 7 16,-13-3 1-16,7-13-1 15,-7 13 5-15,7-16-5 16,-7 16 6-16,8-22-4 16,-8 22 4-16,7-23-6 15,-7 23 5-15,8-17-5 16,-8 17 2-16,0 0-2 0,11-15 1 16,-11 15-1-1,0 0 1-15,0 0-2 0,14 15 2 16,-14-15-2-1,10 17 0-15,-10-17 1 0,12 23-6 16,-12-23 6-16,10 22-6 16,-10-22 6-16,7 20-7 15,-7-20 8-15,6 14-8 16,-6-14 7-16,0 0-2 16,0 0 1-16,0 0 1 15,0 0-3-15,0 0 3 16,11-21 0-16,-4 6 4 0,2-2-5 15,1-2 4 1,3 1 2-16,0 0-1 16,3 2 3-16,1 9 0 15,-2 3-6-15,-1 4 2 0,-1 6 0 16,0 2-1-16,-4 5-4 16,-1 5 4-16,-2 3-9 15,-4-1-6-15,-1 5-2 16,-2-6-15-16,1 2-18 15,0-21-42-15,-12 22 0 16,12-22-5-16,-10-16 5 16</inkml:trace>
  <inkml:trace contextRef="#ctx0" brushRef="#br6" timeOffset="938228.3068">11718 13065 113 0,'-16'9'91'16,"-3"-8"-1"-16,19-1-4 16,-23 9-56-16,23-9-23 15,0 0-5-15,-1-20-6 0,14 7-2 16,4-2-2-1,7 2-2-15,2 0-1 16,6 2-1-16,1 2-4 16,5 6-14-16,-8-3-44 0,8 14-3 15,-9-3 0-15,-5 5-4 16</inkml:trace>
  <inkml:trace contextRef="#ctx0" brushRef="#br6" timeOffset="938761.6264">11073 13346 104 0,'0'0'86'15,"-6"16"2"-15,6-16-6 16,0 0-62-16,0 0-10 15,0 0 0-15,0 0-2 16,0 0-1-16,7-16-2 16,-7 16-3-16,23-15-2 15,-2 2-6-15,3 1-9 16,5-8-15-16,13 13-40 16,0-11-12-16,14 8-2 15,0-4-1-15</inkml:trace>
  <inkml:trace contextRef="#ctx0" brushRef="#br6" timeOffset="941248.0747">12187 13331 67 0,'0'0'79'0,"0"0"-3"0,4-13-1 15,-4 13-49-15,3-13-13 16,-3 13-3-16,0 0-2 16,-2-18 1-16,2 18-5 15,0 0 1-15,0 0 0 16,0 0-2-16,0 0 0 16,0 0-1-16,0 0 2 15,0 0-4-15,0 0 3 16,-5 22-2-16,6-9 1 15,2 3 1-15,1 4-2 16,2 3-5-16,1 6 4 16,-1 3-2-16,3 5 6 15,-1 2-6-15,3 4-1 0,-1 4 0 16,3 2 1-16,-2 0 4 16,2 3-2-16,2-5 2 15,-1-1-6-15,0-1 5 16,-1-6 1-16,-3-4-2 15,-1-8-1-15,-3-5-2 16,-6-22 0-16,0 17-1 16,0-17-1-16,-23-16 0 15,3-4 1-15,-3-10 2 16,-5-5 1-16,-1-7 2 16,2-1-1-16,1-3 1 15,6-3 0-15,5-2 2 16,7 4 3-16,5 2-1 0,6-1 0 15,4 1 0-15,3 3 0 16,1 3 0-16,4 3 1 16,1 6-2-16,0 2-3 15,1 8 0-15,0 7-1 16,-2 9 1-16,-1 4 0 16,1 6 1-16,-4 7-2 15,-1 4 1-15,0 3-1 16,-2 2 1-16,-3-1-2 15,-2 1-3-15,-1-2 5 16,-5-2-5-16,-4-1 5 16,-5-3-6-16,12-14 7 0,-27 19-6 15,8-13 8-15,0-3-1 16,2-3-2-16,1 0 6 16,16 0-6-16,-22-10 8 15,22 10-8-15,0 0 2 16,-10-18-2-16,10 18 3 15,13-11-4-15,0 5-1 16,6-1 0-16,4-2-1 16,6-2 0-16,4 1 4 15,0-3-5-15,3-2 2 16,2-1 1-16,-4-1 0 16,0-3 1-16,-4-5-1 0,-3-2 1 15,-4-5-1-15,-4-3-2 16,-3-2-1-16,-4-8-1 15,-4-1 1-15,-3 0-3 16,-3 1 0-16,-3 2 0 16,0 5 2-16,-2 8 1 15,0 7 2-15,-2 8 2 16,5 15 0-16,0 0 1 16,-17-1 0-16,7 15 1 15,-2 4 0-15,-1 6-1 16,-1 7-1-16,0 5 1 15,1 6-1-15,0 4 0 16,4 1 1-16,3 4 0 0,3-2-1 16,6-3-1-16,3-1 2 15,4-6 0-15,3-5-4 16,3-2 4-16,1-7-4 16,1-5 7-16,2-7-7 15,-1-5 7-15,1-5-3 16,-2-6 0-16,3-7 4 15,-1-1-4-15,-3-8 3 16,-1 0-7-16,-3-2 7 16,-1-1-6-16,-4 3 1 15,-1 3 0-15,-7 16 2 16,5-20-2-16,-5 20 1 16,0 0 0-16,0 0 0 0,0 0-1 15,0 0 1-15,0 0-2 16,0 0 1-1,10 19 0-15,-10-19 0 16,10 23 0-16,-1-10 0 0,-1 1 1 16,1 2-5-16,0-3 4 15,1 0 1-15,-10-13-1 16,17 18 1-16,-17-18-1 16,14 8 0-16,-14-8-1 15,0 0 6-15,15-1-6 16,-15 1 0-16,0 0 1 15,0 0-1-15,10-18 1 0,-10 18-1 16,4-15 1-16,-4 15 1 16,5-13-1-16,-5 13 1 15,0 0 1-15,0 0-2 16,0 0 2-16,17-3-1 16,-17 3-1-16,17 13 1 15,-17-13-2-15,22 10 2 16,-8-4-1-16,1-2 1 15,-2-1-2-15,0-2 1 16,0-2 0-16,0-1-1 16,-13 2 1-16,21-8-1 15,-21 8 1-15,18-12-1 16,-18 12 1-16,13-14-1 0,-13 14 0 16,4-15 0-16,-4 15 0 15,0 0 0 1,-6-16 0-16,6 16 0 0,0 0 2 15,0 0 1-15,0 0 0 16,0 0 1-16,0 0-1 16,0 0-1-16,0 0 1 15,3 18-2-15,-3-18 0 16,16 14 0-16,-16-14 1 16,25 18-2-16,-13-10 3 15,3-2-2-15,1-2 1 16,0-1-1-16,1-1 1 0,-1-4-1 15,1-2-2 1,-1-5 3-16,-2-1-3 16,-1-1 1-16,-1-2 1 15,-3-3 0-15,-4 1-2 0,0-2 1 16,-5 4 1-16,-2 0-1 16,2 13 2-16,-10-20 0 15,10 20 1-15,-14-7-1 16,14 7 1-16,-19 2-2 15,19-2 1-15,-16 11 1 16,16-11-2-16,-14 18 0 16,14-18-1-16,-9 29 1 0,8-9 0 15,2 6-3 1,1 9 6-16,2 7-6 16,3 4 1-16,2 6-1 15,2 6 1-15,2 2 0 16,5 2-1-16,-1 2 1 0,0-4-3 15,0 1 2-15,-2-6 3 16,-2-5-2-16,-6-5 0 16,-4-6-2-16,-6-9 2 15,-7-10 1-15,-4-7 0 16,-7-11 3-16,-3-8-2 16,-5-7 1-16,-1-10 1 15,-2-9 3-15,2-2-2 16,4-7-1-16,4-5-2 15,6 0 0-15,8-3-4 16,6 3-1-16,6 0-4 16,9 5-6-16,5-4-8 0,3 11-8 15,-3-7-18-15,9 8-36 16,-10-6 4-16,5 5 3 16,-10-4 15-16</inkml:trace>
  <inkml:trace contextRef="#ctx0" brushRef="#br6" timeOffset="941608.9454">13018 13183 86 0,'-18'-4'78'0,"18"4"0"16,-24-6-3-16,24 6-57 15,-17-7-10-15,17 7 0 16,-13-9-1-16,13 9-1 16,0 0 0-16,0 0 1 15,0 0 0-15,0 0 1 16,-2-14-1-16,2 14-1 16,0 0-2-16,15 4 2 15,-15-4-3-15,0 0 1 16,14 22-1-16,-14-22-1 15,4 26 0-15,-4-13-1 16,-1 0 0-16,-2 1-4 0,3-14-6 16,-7 22-9-16,7-22-19 15,-12 14-43-15,12-14-3 16,-13 9-2-16,13-9-1 16</inkml:trace>
  <inkml:trace contextRef="#ctx0" brushRef="#br6" timeOffset="941847.116">12995 13117 177 0,'26'-16'89'0,"-26"16"-1"16,20-23-24-16,-20 23-55 0,21-12-6 15,-8 12-2-15,0 2-2 16,-13-2-1-16,24 22 0 15,-11-2-2-15,-3 3-4 16,0 9-22-16,-15-1-51 16,-2 13-4-16,-16-5-5 15,-12 4-3-15</inkml:trace>
  <inkml:trace contextRef="#ctx0" brushRef="#br6" timeOffset="947050.5363">13549 13348 1 0,'0'0'59'0,"0"0"1"15,0 0-16-15,0 0-6 16,0 0-8-16,0 0-5 16,0 0-4-16,0 0-3 15,0 0-5-15,0 0-2 16,0 0-1-16,0 0-3 0,0 0-1 16,0 0-1-16,0 0-2 15,0 0 2-15,16 0-1 16,-16 0-1-1,21 0-1-15,-6 0 0 0,-2-2 1 16,3 1-1-16,-3-2 1 16,4 2-1-16,-3-2 0 15,1 1-1-15,1-1 1 16,-2 3 1-16,2-1-1 16,0 1-1-16,0 1 1 15,-1 1-1-15,1 1 1 0,0 0 0 16,-1 1 1-16,-2 0 0 15,-13-4-1-15,23 10 1 16,-23-10 0-16,17 10-1 16,-17-10 1-16,0 0 0 15,14 11-1-15,-14-11 0 16,0 0-1-16,0 0 1 16,0 0-2-16,0 0-2 15,0 0-5-15,0 0-7 16,0 0-15-16,0 0-38 15,0 0-14-15,0 0-4 16,0 0 3-16</inkml:trace>
  <inkml:trace contextRef="#ctx0" brushRef="#br6" timeOffset="947807.5606">13638 13488 1 0,'0'0'62'16,"0"0"4"-16,0 0-3 0,0 0-39 16,0 0-7-1,0 0 4-15,0 0-4 16,0 0 0-16,0 0-1 16,0 0-5-16,0 0 0 15,0 0 1-15,0 0-8 0,0 0 1 16,0 0-1-16,0 0 1 15,0 0 0-15,13 13 0 16,-13-13 2-16,20 3-6 16,-7 0 5-16,2-3-3 15,1 1 2-15,0-1-3 16,2 0 0-16,1-1 4 16,0-1-6-16,1 2 2 15,0-1-2-15,-1 1 2 16,0-2-3-16,-1 2 3 15,0 0 0-15,-2 2-5 16,-2-1 4-16,-1 1 2 0,-13-2 0 16,19 4-3-16,-19-4 5 15,0 0-4-15,13 9 0 16,-13-9 0-16,0 0 2 16,0 0-3-16,0 0-1 15,0 0 0-15,0 0-8 16,0 0-7-16,0 0-12 15,0 0-29-15,0 0-35 16,0 0 8-16,0 0-3 16</inkml:trace>
  <inkml:trace contextRef="#ctx0" brushRef="#br6" timeOffset="948551.724">13980 13261 31 0,'-1'-14'70'16,"1"14"2"-16,0 0 0 16,-13 6-36-16,13-6-15 15,0 0-6-15,0 0-3 16,-13 8 0-16,13-8-5 15,0 0-2-15,0 0 0 0,0 0-2 16,0 0 1-16,0 0 2 16,0 0 1-16,16 6 1 15,-16-6 0-15,0 0 0 16,0 0 1-16,17 7-2 16,-17-7 0-16,0 0-3 15,13 7 2-15,-13-7-3 16,0 0-1-16,13 8 0 15,-13-8-2-15,0 0 1 16,0 0 1-16,17 10-1 16,-17-10-2-16,0 0 2 15,19 13-1-15,-19-13 0 16,16 13 1-16,-16-13-2 0,17 14 1 16,-17-14-1-16,17 13 1 15,-17-13-1-15,18 15 2 16,-18-15-1-16,17 14-1 15,-17-14 2-15,15 16-2 16,-15-16 3-16,14 14-2 16,-14-14 1-16,10 13-3 15,-10-13 3-15,0 0-1 16,0 0 1-16,12 15 1 16,-12-15-2-16,0 0 0 15,0 0 1-15,0 0 2 16,0 0-4-16,0 0 2 0,0 0-1 15,0 0 0-15,0 0 0 16,-8 17 0 0,8-17 0-16,-17 16-5 0,17-16 7 15,-26 24-7-15,9-3 7 16,-2 2-6-16,-3 3 3 16,-1 1-3-16,-3 1 1 15,3 0 2-15,-4-3-13 16,7 4-12-16,-6-16-46 15,7 3-12-15,-3-8-4 16,8 1-1-16</inkml:trace>
  <inkml:trace contextRef="#ctx0" brushRef="#br6" timeOffset="954436.0904">14296 13893 67 0,'0'0'80'16,"2"13"-2"-16,-2-13-3 15,0 0-57-15,0 0-10 16,0 0-6-16,1 13-3 15,-1-13 0-15,0 0-2 16,0 0 1-16,0 0 2 16,17 0 1-16,-17 0 2 15,21-7-1-15,-7 1 2 16,-1-2-1-16,3-1-1 0,0-6 0 16,1 0-1-16,-1-6 0 15,3-3-2 1,-3-5 1-16,-1-1-1 0,3-6 0 15,-1-5-3-15,0-1 6 16,-1 1 2-16,1-1-1 16,-1 4 1-16,-3 4-1 15,0 3 3-15,-4 4-2 16,0 5 4-16,-5 3-6 16,-1 2-1-16,-3 3 0 15,-3-1 0-15,2-1 0 0,-5 1-2 16,0-1 0-16,-1-2-1 15,0 2 1-15,-2 2-2 16,0 0 1 0,9 14 1-16,-19-25 1 15,19 25 1-15,-17-13 0 0,17 13 2 16,-16-4-2-16,16 4 0 16,0 0-1-16,-17 4 1 15,17-4-1-15,0 0-2 16,-9 16 2-16,9-16-1 15,0 16 1-15,0-16 0 16,2 24 3-16,-1-3-1 16,1-1-1-16,1 3 1 15,1 3-1-15,-1 0 1 0,0 1-6 16,0 2 7-16,1-3-9 16,0 0 9-1,1 1-5-15,0-1 0 16,1-1 0-16,1-2-1 0,2-1 6 15,0-2-7-15,1 0 7 16,0 0-8-16,0-4 6 16,0 0 0-16,2-2 1 15,-2 1-1-15,0-2 0 16,-3 1-1-16,-7-14 0 16,17 22 0-16,-17-22 0 15,18 20 1-15,-18-20-1 0,14 15 1 16,-14-15-2-1,14 10 1-15,-14-10 1 16,13 5 0-16,-13-5-1 16,0 0 0-16,13 0-1 0,-13 0-1 15,0 0 2-15,12-13-1 16,-12 13 0-16,10-15-2 16,-10 15 2-16,12-22 0 15,-12 22 0-15,15-26 0 16,-6 13 0-16,-2-1 2 15,3-1-2-15,-1 1 1 16,0 1-1-16,-9 13 1 16,14-23 0-16,-14 23 0 15,12-15 0-15,-12 15-1 16,0 0 2-16,0 0 0 16,10-13 2-16,-10 13-1 15,0 0-1-15,0 0 0 0,0 0 1 16,0 0 0-16,0 0-1 15,0 0 1-15,0 13-3 16,0-13 3-16,0 0-1 16,0 15 1-16,0-15-2 15,1 13 1-15,-1-13 1 16,3 17-2-16,-3-17 1 16,3 22 0-16,-3-22 1 15,4 21 2-15,-4-21-2 16,6 23-1-16,-2-10 1 15,-4-13-1-15,11 23 1 16,-11-23-1-16,8 21 0 0,-8-21-2 16,10 15 0-16,-10-15 2 15,0 0-1-15,13 15 1 16,-13-15-1-16,0 0-1 16,0 0 1-16,13 1 0 15,-13-1 2-15,0 0-3 16,0 0 1-16,6-14-2 15,-6 14 3-15,-4-17-2 16,4 17 0-16,-9-22 0 0,9 22 2 16,-14-25-1-1,14 25 0-15,-18-21 2 16,18 21-4-16,-20-18 3 0,20 18 0 16,-21-14 0-16,21 14-1 15,-22-13 0-15,22 13-1 16,-16-9 1-16,16 9 0 15,0 0-1-15,-14-7 1 16,14 7-2-16,0 0 2 16,0 0-1-16,0 0 0 15,0 0 1-15,15 15 0 16,-15-15-2-16,22 10 1 16,-9-6 2-16,3-1-2 15,0-2 2-15,1 1 0 16,-1-4 0-16,1-1 1 15,-1 1 0-15,-1-3-1 0,-1 1-1 16,0-2 1-16,-1-1-1 16,-13 7 1-16,24-12-2 15,-24 12 2-15,15-8-2 16,-15 8 3-16,0 0-1 16,0 0 1-16,13-5-2 15,-13 5 0-15,0 0 2 16,0 0-2-16,0 0 2 15,5 13-1-15,-5-13 0 16,0 0 0-16,7 13 0 16,-7-13 0-16,7 16 1 15,-7-16-1-15,9 19 0 16,-9-19-1-16,10 20 1 0,-10-20 0 16,11 22 0-16,-11-22 0 15,11 19-2-15,-11-19 2 16,11 14-1-16,-11-14 1 15,10 13-1-15,-10-13-2 16,0 0 3-16,13 9-2 16,-13-9 2-16,0 0-2 15,0 0 0-15,0 0-1 16,15-2-3-16,-15 2 2 16,0 0-3-16,0 0-1 15,0 0-4-15,10-14-2 16,-10 14-8-16,4-13-13 0,-7-6-33 15,9 3-15-15,-5-7 2 16,4-1-2-16</inkml:trace>
  <inkml:trace contextRef="#ctx0" brushRef="#br6" timeOffset="954947.2482">14960 13434 149 0,'0'0'92'15,"13"18"-1"-15,-13-18-9 16,0 0-76-16,0 0-6 16,0 0-3-16,0 0-1 15,0 0 0-15,0 0-3 0,0 0 4 16,0 0 4-1,0 0 3-15,0 0-2 16,1 13-1-16,-1-13 2 16,0 0 0-16,0 0 3 0,0 0-4 15,0 0 0-15,0 0-2 16,0 0 1-16,0 0 2 16,0 0-2-16,0 0 0 15,0 0-2-15,0 0 0 16,0 0-5-16,0 0-3 15,0 0-12-15,0 0-7 16,0 0-29-16,0 0-25 16,0 0-5-16,0 0 2 15</inkml:trace>
  <inkml:trace contextRef="#ctx0" brushRef="#br6" timeOffset="955737.3339">14709 13486 129 0,'4'18'86'0,"-4"-18"-12"15,0 0-12-15,0 0-60 16,0 0-3-16,0 0 3 16,0 0-5-16,9-18 5 15,-9 18-2-15,3-16 6 16,-3 16-3-16,3-24 5 16,-1 10-4-16,0-4 0 15,1 2 2-15,-2 0-2 16,4 1 2-16,-4 0-2 15,-1 15 2-15,4-19-1 0,-4 19 0 16,0 0 0-16,8-13-2 16,-8 13 0-16,0 0-2 15,0 0 1-15,0 0-1 16,0 0 0-16,12 9 0 16,-12-9-1-16,13 12 0 15,-13-12 0-15,18 15 2 16,-18-15-2-16,21 21 0 15,-21-21-1-15,22 20-1 16,-22-20-3-16,20 14-5 16,-20-14-7-16,16 9-9 15,-16-9-25-15,0 0-33 16,17-1 1-16,-17-12-4 0,3-2 21 16</inkml:trace>
  <inkml:trace contextRef="#ctx0" brushRef="#br6" timeOffset="955978.8563">14904 13094 141 0,'5'19'100'0,"-5"-19"-5"16,3 14-8-16,-3-14-73 15,0 0-17-15,0 0-2 16,25 4-1-16,-6-2 0 0,2 1-2 15,7 0-2-15,2-2-2 16,6 6-17-16,-6-7-49 16,12 6-6-16,-6-5-4 15,-3-1-4-15</inkml:trace>
  <inkml:trace contextRef="#ctx0" brushRef="#br6" timeOffset="959583.523">8089 11728 1 0,'0'0'65'0,"-13"-26"10"16,13 26-1-16,-13-19-53 15,13 19-4 1,-13-12-4-16,13 12-4 0,0 0-3 15,-13 19-4-15,10 1-2 16,3 5-2-16,3 8 2 16,1 6-2-16,6 6 0 15,2 5 6-15,4 6-3 16,4 4 3-16,6 0-1 16,3 7 3-16,8 2-2 15,5 9 1-15,4 7-2 0,6 4-2 16,3 1 1-16,3 1-2 15,3-3 2 1,2-6-1-16,-1-10-1 0,0-10 1 16,-1-19 1-16,-2-12-1 15,1-14 2-15,2-14 1 16,-1-16-1-16,-3-17-2 16,-2-17 1-16,-5-19 0 15,-4-18 0-15,-6-9 1 16,-10-14-4-16,-8-7 1 15,-10-3 2-15,-7 1 0 16,-7 4 1-16,-5 10-1 16,-1 5 1-16,0 6-3 0,-1 10 5 15,3 15-3 1,0 9 1-16,1 11 1 16,2 9 2-16,1 12 1 15,-2 9 2-15,3 16-1 0,0 0 1 16,-7-13-1-16,7 13-4 15,0 0-6-15,0 0-13 16,0 0-27-16,0 0-47 16,0 0-3-16,0 0-4 15,0 0 20-15</inkml:trace>
  <inkml:trace contextRef="#ctx0" brushRef="#br6" timeOffset="960684.6758">9885 13167 1 0,'-4'-14'0'0,"4"14"0"16,-13-23 0-16,6 4 0 16</inkml:trace>
  <inkml:trace contextRef="#ctx0" brushRef="#br6" timeOffset="961387.7907">9809 13062 68 0,'1'19'80'0,"-1"-19"-3"16,-1 20-5-16,1-20-64 15,0 0-6-15,-2 15 0 0,2-15 0 16,0 0-1-16,-5-18 0 15,5 18-1-15,-10-29 3 16,1 5 0-16,2-2 2 16,-5-7-1-16,2-3-2 15,-3-2 1-15,3-8-2 16,-2-5 1-16,5-3 0 16,1-4 0-16,6-7-1 15,5 0-1-15,5-1 1 16,4-2-1-16,8 3 2 15,4 4-1-15,3 2-2 16,2 6 1-16,3 7 3 0,-3 10-3 16,1 5 4-16,-3 11-1 15,-2 6 2-15,-2 11-3 16,-2 8 2-16,-3 6 0 16,2 4-3-16,-2 3 2 15,2 3-2-15,1 4 1 16,0 2-2-16,0-1 2 15,2 6 1-15,-2 3-1 16,0 4 1-16,-5 3-1 16,0 2 1-16,-2 4-3 15,-3 1 4-15,-5-1-2 16,-1 1 2-16,-2-2-1 16,1-2 0-16,-2 0-1 0,0-6-1 15,-1-3 4-15,1-2-3 16,1-2 1-16,1-3-1 15,-2-5-1-15,-1 0 2 16,0-6-1-16,-2-2 1 16,-1-1-1-16,0-15 0 15,0 18-2-15,0-18-6 16,0 0-11-16,0 0-48 16,-6-13-23-16,1-7-6 15,0-6-9-15</inkml:trace>
  <inkml:trace contextRef="#ctx0" brushRef="#br6" timeOffset="968658.3351">14624 14000 1 0,'0'0'52'0,"0"0"13"15,0 0-1-15,0 0-30 16,0 0-17-16,0 0-5 16,0 0-4-16,0 0-2 15,0 0-1-15,0 0-3 16,0 0 1-16,0 0 0 0,13 7 3 16,-13-7 1-16,0 0-1 15,0 0 1-15,0 0-1 16,0 0 2-16,0 0-1 15,0 0 0-15,0 0-2 16,0 0-1-16,0 0 2 16,0 0-1-16,11 13 0 15,-11-13 0-15,0 0 0 16,0 0 1-16,0 0-1 16,0 0 0-16,0 15-1 15,0-15 0-15,0 0-1 16,-4 17 0-16,4-17-1 0,-6 17-1 15,6-17 1-15,-10 25 0 16,4-9-1 0,-2 2-1-16,-3 4 1 15,-2 4-1-15,-1 1 1 0,-2 5-3 16,-1 0 0-16,-2 3 3 16,-1-1-2-16,0 2-3 15,0-1 3-15,-2-3-2 16,2-4 3-16,-2 0 0 15,0-5 3-15,4-4-5 16,0-3 6-16,2-3 0 16,3-6 1-16,13-7-1 15,-20 13-1-15,20-13-2 16,0 0-3-16,0 0-6 16,0 0-6-16,0 0-12 0,0 0-18 15,3-15-33 1,-3 15-8-16,16-10 1 0,-16 10 14 15</inkml:trace>
  <inkml:trace contextRef="#ctx0" brushRef="#br6" timeOffset="969623.544">14765 14202 1 0,'0'0'55'0,"0"0"3"16,0 0-26-16,-14-6-7 15,14 6-4-15,0 0 1 16,-15-11 0-16,15 11 0 16,0 0-3-16,0 0 0 15,-13-5-2-15,13 5-3 16,0 0-2-16,0 0-3 16,0 0-2-16,0 0-3 0,-7 13-2 15,7-13 0-15,0 0 0 16,-1 19 0-16,1-19-1 15,-6 26 2-15,0-9-4 16,-1 5 3-16,-5 4-2 16,1 4-4-16,-5 2 3 15,0 3-2-15,-3 1 1 16,2 1-2-16,-2-4 6 16,2 1-5-16,0-7 5 15,1 0 1-15,1-5 0 16,4-5 1-16,11-17 1 15,-19 21-2-15,19-21 0 0,0 0 0 16,-16 14-1-16,16-14-3 16,0 0-2-16,0 0-6 15,0 0-9 1,0 0-14-16,0 0-48 0,-6-19-1 16,6 19-4-16,-3-13 10 15</inkml:trace>
  <inkml:trace contextRef="#ctx0" brushRef="#br6" timeOffset="970309.5776">14335 14349 98 0,'0'0'80'16,"0"16"3"-16,0-16-4 0,0 0-64 15,0 0-11-15,0 0-1 16,0 0-1-16,0 0-1 16,0 0 0-16,0 0 0 15,0 0 1-15,-11 14 0 16,11-14 1-16,-2 16-6 16,-1-1 7-16,2 5-6 15,-2 3 6-15,0 6-5 16,-1 3 3-16,-2 4-4 15,-1 1 4-15,-3 2 1 16,-1-4-2-16,-1-2 1 16,-1-4-1-16,1-3 2 15,2-6-2-15,1-4 0 0,9-16 0 16,-11 16 1-16,11-16 0 16,0 0-1-1,0 0 1-15,0 0-1 16,14-2 0-16,-14 2-1 0,16-4 1 15,-16 4-2-15,23 0 1 16,-10-1 0-16,3 3-2 16,3 0 1-16,1-1 0 15,2 2 1-15,1 0-1 16,1 1 0-16,2-2 0 16,0 4 0-16,-3-5 2 15,0 3-4-15,-1 1-5 0,-5-5-15 16,3 8-56-16,-20-8-5 15,23-4-3 1,-23 4-8-16</inkml:trace>
  <inkml:trace contextRef="#ctx0" brushRef="#br6" timeOffset="973687.1945">12950 14942 39 0,'-4'18'64'15,"4"-18"-4"-15,0 0-20 16,0 0-31 0,-12 17-5-16,12-17 0 15,0 0 3-15,-14 7 0 0,14-7 0 16,-15 1 4-16,15-1 1 16,-21-10 1-16,21 10 1 15,-25-15-1-15,25 15-3 16,-24-25 1-16,13 12-2 15,1-4-2-15,5 2 0 16,-1-1-2-16,4 1 1 16,1-1-1-16,1 16 0 15,6-22-1-15,-6 22 0 0,14-10 0 16,-14 10-1 0,19-2 1-16,-19 2-4 0,17 12 2 15,-17-12-1-15,16 20-1 16,-16-20 1-16,10 25-1 15,-4-9 1-15,-3-1 0 16,1 3 1-16,-1 2-1 16,0 3 1-16,-2 0-1 15,2 0 2-15,-1 2 0 16,-2-4 2-16,0 2-4 16,1 1 3-16,-1-9-2 15,0 0-5-15,0-15 4 0,0 20 1 16,0-20-1-1,0 0-3-15,0 0 3 16,0 0-1-16,0 0 0 16,0 0 5-16,0 0-4 0,0 0 0 15,0 0-1-15,0 0 1 16,0 0-1-16,0 0 0 16,0 0 1-16,0 0 1 15,0 0-3-15,0 0 0 16,0 0 2-16,0 0-2 15,0 0 1-15,0 0-1 16,0 0 1-16,4-16-3 16,-4 16 4-16,2-17-3 15,-2 17 2-15,3-23-1 16,-2 7 1-16,2 2-1 16,0-4 2-16,1 1 0 15,1-3-1-15,-1 1 1 0,3 3 0 16,-1 0-1-16,-6 16 2 15,11-20 0-15,-11 20-1 16,0 0 0-16,0 0 0 16,15-9 0-16,-15 9 1 15,0 0-2-15,3 19 1 16,-3-19-1-16,4 23 0 16,-4-23 1-16,3 25-1 0,1-9 1 15,-1-3-2 1,2 2 3-16,-1 1 0 15,0 0-1-15,1 3-1 16,-1 1 2-16,0-1-1 0,1 3-5 16,0-4 5-16,1 0-7 15,4-5 4-15,-10-13 2 16,26 13-2-16,-11-15 0 16,5-4 0-16,1-5 5 15,3-4-5-15,0-3 8 16,-1-7-6-16,2-2-1 15,-4-2 1-15,-2 0 0 16,-2 2 0-16,-5 1 0 16,-3 2 3-16,-5 7-3 15,-4 17 0-15,-3-17 1 16,3 17 2-16,-16-4-3 16,16 4 2-16,-23 10-2 0,10 0-1 15,0 3-1-15,0 0 0 16,3 1 0-16,3 2-2 15,0 1 3-15,2-1-1 16,2-1 2-16,2-1-2 16,1-14 5-16,1 22-2 15,-1-22 1-15,3 13 0 16,-3-13 0-16,0 0-2 16,0 0 2-16,0 0-1 15,9-15 0-15,-9 15 1 16,0 0-3-16,9-16 3 15,-9 16-3-15,0 0 2 0,15 9-3 16,-15-9-2-16,25 25-3 16,-9-5 3-16,3 3-3 15,1 4 4-15,3 4-2 16,-1 0 3-16,-1 4-2 16,-4 0 6-16,-1-1-1 15,-1-1 2-15,-7-4-3 16,-3 0 1-16,-2-4-1 15,-6-2 1-15,-4-6-3 16,-2-3 3-16,-6-6-1 16,0-7 0-16,-4-2 0 15,-1-7 1-15,-1-5-1 16,3-7 0-16,3-4 2 0,2-7-2 16,6-3 0-16,6-2-2 15,3-3 7-15,4-5-6 16,6-3 7-16,4-1-7 15,1 1 3-15,2-1-4 16,-1 2 5-16,0 1-3 16,-2 2-3-16,-2 4 4 15,-2 7-3-15,-5 2 3 16,-3 4 0-16,-2 3 1 16,-4 4-1-16,-1 2 0 15,-2 4 2-15,5 13-2 16,-13-18 1-16,13 18 0 0,-16-7 0 15,16 7-3-15,0 0 1 16,-15 5 0-16,15-5-2 16,0 0 0-16,-6 17 0 15,8-1-1-15,-2 2 2 16,3 10 2-16,-2 5 1 16,2 6 0-16,1 1 1 15,1 7-1-15,-1-4 2 16,2-1-3-16,1-6 3 15,-1-6-4-15,0-5-5 16,1-5 4-16,-1-6-5 16,-6-14 5-16,10 13-5 15,-10-13 5-15,0 0-1 16,14-4 1-16,-14 4 5 16,12-26-5-16,-4 9 5 15,1-4-3-15,0 0 3 16,2-1-3-16,-1 2-1 0,2 1 1 15,-2 6-1-15,-10 13 2 16,24-14-1-16,-24 14-2 16,21 1 2-16,-21-1-2 15,17 16 1-15,-17-16-1 16,16 15 1-16,-16-15-1 16,9 18 1-16,-9-18 1 15,8 16 0-15,-8-16 2 0,0 0-3 16,13 19 0-16,-13-19 1 15,0 0-2 1,13 6 1-16,-13-6-1 16,0 0 0-16,17-22-1 0,-9 5 1 15,-1-5 2-15,0 0-1 16,-1 2 0-16,1 4 0 16,-1 0 1-16,-6 16-1 15,7-17 2-15,-7 17-2 16,0 0 1-16,6 17-2 15,-3-2 1-15,0-1 0 16,1 5-1-16,2 1 2 16,0-1-1-16,1 0 0 0,0-5-1 15,2 1 2 1,-9-15-3-16,13 18 3 16,-13-18-1-16,0 0 0 15,14 6 0-15,-14-6-1 0,0 0 0 16,0 0-1-16,0 0 4 15,13-13-3-15,-13 13 1 16,0 0-1-16,17-7 1 16,-17 7 1-16,23-14-1 15,-7 9 0-15,3-5 1 16,1 4 0-16,0-1-1 16,1 0 1-16,0 4-3 0,-3 2 1 15,-1 5-6 1,-17-4-3-16,22 10-9 15,-22-10-10-15,17 13-30 16,-17-13-28-16,0 0 2 0,0 0-3 16</inkml:trace>
  <inkml:trace contextRef="#ctx0" brushRef="#br6" timeOffset="973951.3944">13712 14745 147 0,'0'0'98'16,"-19"-13"-4"-16,19 13-7 15,0-16-84-15,1 3-9 16,-1 13-5-16,6-18-6 16,-6 18-5-16,13-5-6 0,-13 5-5 15,18 20-6-15,-4 6-13 16,-10-3-25-16,9 11 3 15,-4-5 5-15</inkml:trace>
  <inkml:trace contextRef="#ctx0" brushRef="#br6" timeOffset="974929.5249">13745 15379 67 0,'6'23'104'15,"-6"-8"-3"-15,6 5-13 16,-8 0-55-16,2-20-84 15,0 39-34-15,-6-14-6 16,2 4-3-16</inkml:trace>
  <inkml:trace contextRef="#ctx0" brushRef="#br6" timeOffset="975879.6692">14262 15086 104 0,'0'0'86'15,"0"0"-2"-15,0 0-25 16,0 0-41-16,0 0-6 16,0 0-4-16,0 0-4 15,0 0-1-15,0 0-2 16,0 0-1-16,11-15 0 0,2 6-3 16,4 3 1-16,4 0-1 15,2-1 2-15,1-3 0 16,4 1 0-1,-1 4 1-15,-2 2 1 0,-5 1 1 16,-3 2-1-16,-4-3 0 16,-13 3 0-16,19 2 0 15,-19-2-7-15,0 0-10 16,0 0-23-16,0 0-40 16,0 0-4-16,-13 19-1 15,-2-16 17-15</inkml:trace>
  <inkml:trace contextRef="#ctx0" brushRef="#br6" timeOffset="976276.1705">14316 15052 77 0,'10'17'93'16,"-10"-17"-8"-16,9 17-6 15,-9-17-55-15,-6 13-30 16,6-13-9-16,3 18 6 16,-3-4-3-16,0-14 5 15,-7 19 3-15,7-19-1 0,-3 20 11 16,3-20 1-16,4 15-3 16,-4-15-5-16,13 8 7 15,-13-8-8 1,22 6 8-16,-9-5-1 0,-13-1 3 15,25 8-9-15,-25-8 8 16,20 7-1-16,-20-7-4 16,20 7 1-16,-20-7-3 15,17 4 0-15,-17-4-3 16,13 3 1-16,-13-3-5 16,0 0-4-16,15 2-11 15,-15-2-24-15,0 0-35 0,0 0 0 16,0 0-3-1</inkml:trace>
  <inkml:trace contextRef="#ctx0" brushRef="#br6" timeOffset="977124.8278">14263 15456 72 0,'13'17'90'0,"-13"-17"-3"16,0 0-6-16,20 10-73 15,-20-10-8-15,15 0-2 16,-15 0 1-16,20-1 2 15,-20 1 1-15,23 4 0 0,-10-2 2 16,-13-2 1-16,24 4 0 16,-24-4-2-16,23 4-5 15,-23-4-11-15,22 5-14 16,-6 3-40-16,-16-8-15 16,27-8-3-16,-15-7 5 15</inkml:trace>
  <inkml:trace contextRef="#ctx0" brushRef="#br6" timeOffset="978595.144">14779 15007 108 0,'12'20'91'15,"-12"-20"-12"-15,0 0-12 16,12 19-81-16,-12-19-5 16,0 0-1-16,0 0 4 15,0 0 4-15,11 13 3 0,-11-13 9 16,0 0 8-16,0 0 7 16,15-3-2-1,-15 3-1-15,2-14-5 16,-2 14-5-16,-5-20-1 0,5 20-4 15,-18-21 3-15,18 21-1 16,-26-13 3-16,12 9 2 16,0 3 3-16,-2 1 1 15,3 4 0-15,-2 2 1 16,15-6-1-16,-20 23-1 16,10-10-3-16,1 4 0 15,2 5-7-15,0-1 4 0,3 5-3 16,1 0 4-16,1 2-4 15,2-4 4-15,5 2-5 16,-1-1 4 0,3-5 1-16,5-4-1 0,-1-3 0 15,5-3-2-15,0-4 2 16,1-5-2-16,2-4 0 16,1-4 1-16,0-5 0 15,1-2 0-15,0-5-1 16,-1-4 2-16,1-1 5 15,-3-2-2-15,-2-2 3 16,-1 2-3-16,-4 3 3 16,-1 6-2-16,-4 4 3 15,-6 13-2-15,7-13-4 16,-7 13-1-16,0 0 2 16,0 0-1-16,-3 20 0 15,3-20 0-15,-7 22-6 0,7-22 0 16,-6 26-1-16,5-12 4 15,1 2-6-15,1 0 4 16,1 0-4-16,2-2 4 16,-4-14 4-16,9 25 1 15,-9-25-2-15,11 19 0 16,-11-19 1-16,0 0-2 16,18 13 0-16,-18-13-3 15,13-6 2-15,-13 6-1 16,16-15 0-16,-9 1 2 15,0-1-1-15,-1 1 1 0,-2-2 8 16,-1 2-4-16,-3 14-2 16,0-25 6-16,0 25-6 15,-3-14 0-15,3 14 7 16,0 0-2-16,0 0-6 16,0 0-2-16,0 0 10 15,0 0-15-15,0 0 8 16,-6 20-2-16,6-20-6 15,8 20 3-15,-3-5-2 16,-5-15 8-16,13 23-8 16,-13-23 7-16,18 20-3 15,-18-20 1-15,20 11-2 16,-20-11 1-16,20-5-2 16,-20 5 2-16,22-18-1 0,-14 2 2 15,1-1 8-15,-3 0-6 16,-2-3 8-16,-1 2-3 15,-2 5 6-15,-1 13-6 16,-1-20 5-16,1 20-5 16,0 0-3-16,0 0 0 15,0 0-2-15,-12 13-5 16,12-13-4-16,0 26 4 16,2-9-4-16,2 2 3 15,0 1-3-15,4-1 3 16,0-3-6-16,4-3 4 15,1-6-5-15,0-4-3 0,1-7-7 16,1-3-6-16,-4-9-1 16,4 1-26-16,-12-15-21 15,5 4 0-15,-8-9 11 16</inkml:trace>
  <inkml:trace contextRef="#ctx0" brushRef="#br6" timeOffset="978828.6664">15052 14820 109 0,'-14'4'85'15,"-4"-7"-6"-15,18 3-13 16,-15 0-58-16,15 0-12 0,0 0-8 16,0 0-7-16,0 0-20 15,10 13-37-15,4 6 0 16,-4 1-3-16,5 13 38 15</inkml:trace>
  <inkml:trace contextRef="#ctx0" brushRef="#br6" timeOffset="979003.5343">14947 15550 143 0,'-15'13'54'15,"15"-13"-46"-15,-20-10-18 16,14-22-101-16,-5-13 28 16</inkml:trace>
  <inkml:trace contextRef="#ctx0" brushRef="#br6" timeOffset="980543.3443">15323 14592 56 0,'0'0'87'16,"-14"4"-3"-16,14-4-1 15,0 0-63-15,0 0-9 16,0 0-4-16,0 0-3 16,-7 20-2-16,13-1-2 15,-1 5-1-15,4 8 1 16,1 7 2-16,2 4-1 15,-1 5 3-15,2 0 0 0,0 5 1 16,-3-4-5-16,0-3-4 16,-1-5 3-16,0-5-4 15,-2-6 2-15,0-7-3 16,-1-6 0-16,-6-17-4 16,0 0 9-16,13 8 0 15,-13-8 0-15,7-16 7 16,-4 3 1-16,0-6 0 15,0-1-1-15,0-3 4 16,-1 0-5-16,3 0 5 16,-1-2-4-16,2 6-5 15,0 2-2-15,-6 17 3 16,16-16-2-16,-16 16 1 0,18 0-1 16,-18 0-1-16,23 14 1 15,-23-14 0-15,25 25 0 16,-14-9-9-1,2 0 9-15,-2-2-1 0,-3-1 2 16,-1 3 0-16,-2-3-3 16,1 0-4-16,-6-13 3 15,0 0 14-15,5 13-14 16,-5-13 4-16,0 0-2 16,0 0 1-16,13-20 3 15,-8 4 4-15,2-4-3 16,1 0-5-16,1-1 6 0,0 1-3 15,-1 1 0-15,1 4 3 16,-9 15-2-16,13-13 1 16,-13 13 0-1,13 1-1-15,-13-1-1 0,13 10-3 16,-13-10-4-16,16 16-3 16,-16-16-3-16,19 20-6 15,-11-5-6-15,-8-15-12 16,9 23-32-16,-9-23-16 15,0 0 2-15,0 0-1 16</inkml:trace>
  <inkml:trace contextRef="#ctx0" brushRef="#br6" timeOffset="980753.6011">15704 14804 91 0,'0'-13'94'0,"-5"0"0"15,5 13 0 1,0 0-57-16,0 0-37 0,0 0-47 15,0 0-36-15,-15 10-9 16,15-10-6-16</inkml:trace>
  <inkml:trace contextRef="#ctx0" brushRef="#br6" timeOffset="980941.5745">15833 15417 105 0,'17'43'88'0,"-8"-14"-27"16,-9-29-59-16,13-3-84 16,-23-27-11-16,2-11 13 0</inkml:trace>
  <inkml:trace contextRef="#ctx0" brushRef="#br6" timeOffset="981124.097">15196 14960 174 0,'0'0'102'0,"0"0"-9"15,8-31-5-15,13 5-105 16,5-1-7-16,9 5-30 16,-2-8-38-16,13 11-2 15,-5-1-3-15,2 7 19 16</inkml:trace>
  <inkml:trace contextRef="#ctx0" brushRef="#br6" timeOffset="995085.9276">14393 15463 1 0,'0'0'53'15,"0"0"23"-15,0 0-1 16,0 0-48-16,0 0-9 15,0 0-6-15,-9 14-1 16,9-14-3-16,0 0-4 16,-6 13-1-16,6-13 1 15,0 0-1-15,0 18 0 16,0-18 0-16,0 0 2 0,0 0-1 16,5 17 0-1,-5-17 4-15,0 0-2 16,5 15-1-16,-5-15 1 15,0 0-1-15,0 0-1 0,5 13 2 16,-5-13-2-16,0 0-1 16,0 0 0-16,0 0-1 15,11 18 0-15,-11-18 0 16,10 13-1-16,-10-13 0 16,15 18 1-16,-15-18-1 15,20 21 0-15,-7-8-1 16,1-1 1-16,1 1-2 15,4 3 2-15,1-1-1 16,2 6 0-16,2-3 1 16,3 1 0-16,5 3 0 15,3-1-1-15,4 3 3 16,4-3-2-16,0-2 0 0,5 1-1 16,0-1 6-16,-2 0-7 15,1-1 7-15,-3-3-5 16,-2-4 4-16,-5 1-4 15,-1-2 5-15,-1-3-4 16,-4 2-11-16,-2 1 9 16,-3-7 0-16,-3 7 0 15,-1-4 2-15,-3 5-1 0,-5-3-9 16,-14-8 9 0,22 11 9-16,-22-11-10 15,13 6 1-15,-13-6 2 16,0 0-3-16,0 0-2 0,0 0 2 15,0 0-18-15,0 0-30 16,13 6-36-16,-13-6-5 16,0 0-3-16,-13-23 14 15</inkml:trace>
  <inkml:trace contextRef="#ctx0" brushRef="#br6" timeOffset="996037.1796">14631 15577 5 0,'-10'17'83'16,"10"-17"-1"-16,0 0-4 15,-16 12-49-15,16-12-19 16,0 0-1-16,0 0-1 16,0 0 0-16,-13 0-1 0,13 0-3 15,0 0 3-15,0 0-2 16,0 0 0 0,0 0 0-16,0 0 1 15,0 0-1-15,13-2-1 0,-13 2 0 16,14 3 0-16,-14-3-1 15,16 5 1-15,-16-5-1 16,22 7-2-16,-22-7-1 16,26 10 2-16,-10-4 0 15,2 0-3-15,3 1 3 16,2 1 0-16,3 4-2 16,0-2 2-16,4 3 0 0,-1 0-1 15,1 3-1-15,2 1 1 16,-3 3 0-16,0-2-1 15,-3-1 2 1,0 0-1-16,-3 2 1 0,0-3-2 16,-3 4 1-16,-1-3 6 15,-2-1-7-15,0 0 5 16,-1 2-4-16,1-5 5 16,-2-3-5-16,-1 1 6 15,-1-5-5-15,-13-6-2 16,21 7 3-16,-21-7-1 15,15 6 0-15,-15-6-1 16,0 0 0-16,0 0-1 0,0 0 1 16,0 0 1-1,0 0-2-15,0 0-1 16,0 0-2-16,0 0-4 16,0 0-6-16,0 0-6 0,0 0-10 15,0 0-19-15,18 4-37 16,-18-4-3-16,0 0 1 15,1-27 28-15</inkml:trace>
  <inkml:trace contextRef="#ctx0" brushRef="#br6" timeOffset="996987.0201">15409 15681 1 0,'0'0'77'0,"0"0"-1"0,0 0-1 16,0 0-45-16,0 0-11 16,0 0-6-16,0 0 0 15,0 0-3-15,-16 9-1 16,16-9-1-16,-13 8-2 16,13-8-1-16,0 0-4 15,0 0 3-15,-15 13-2 16,15-13 0-16,0 0-1 15,0 0 0-15,0 0 2 16,0 0 3-16,0 0-1 16,0 0-2-16,-5 13 3 15,5-13-1-15,0 0 0 16,0 0 2-16,0 0-4 0,0 0 0 16,0 0-1-16,0 0 1 15,-13 16 0-15,13-16-1 16,0 0 0-16,0 0-1 15,-8 19 1-15,8-19 0 16,0 0 0-16,-1 17 0 16,1-17-2-16,6 17 0 15,-6-17 1-15,10 19-1 16,-10-19 0-16,14 23-1 16,-4-10 1-16,0 3-1 15,2 1 6-15,-2-4-5 16,2 3 5-16,1-1-5 0,0-2 4 15,-2 1-3-15,3 1 4 16,1-2-6-16,-2-6-1 16,1 1 3-16,-1 1-1 15,0-3 0-15,0 0 0 16,-13-6-1-16,18 13 2 16,-18-13 0-16,13 4 1 15,-13-4-1-15,0 0-1 16,0 0 1-16,0 0 0 15,0 0 1-15,0 0-1 16,0 0-2-16,13 9 2 16,-13-9-1-16,0 0 0 15,0 0 0-15,0 0 0 0,0 0 0 16,0 0-1-16,0 0 3 16,2 13-10-16,-2-13 5 15,0 0 4-15,0 0 0 16,0 0 0-16,-14 10-1 15,14-10 1-15,-14 7-1 16,14-7 1-16,-23 7 1 16,10 3-9-16,-2-1 8 15,-2 0-9-15,-2 1 11 16,-1 3-11-16,-2-2 10 16,2 7 0-16,1-3 0 15,0 1-1-15,1-3 1 0,2 0-1 16,1 0 0-16,15-13 1 15,-21 16-3-15,21-16-2 16,0 0-5-16,-13-6-5 16,13 6-14-16,3-26-13 15,7 9-51-15,-7-12 6 16,7 13-11-16,-9-8 24 16</inkml:trace>
  <inkml:trace contextRef="#ctx0" brushRef="#br2" timeOffset="1.00188E6">15332 16524 18 0,'-14'5'80'16,"14"-5"1"-16,0 0 0 16,-18-3-50-16,18 3-12 15,0 0-5-15,0 0-2 16,0 0-3-16,0 0-2 15,-13-4-1-15,13 4-1 16,0 0-2-16,0 0 1 0,0 0 1 16,-13 9 2-16,13-9 0 15,0 0-3 1,0 0 3-16,0 0-2 16,0 0 0-16,0 0-1 0,0 0-1 15,0 0-3-15,18 11 0 16,-18-11 1-16,16 5-1 15,-16-5 0-15,20 10-1 16,-7-9-1-16,1 4 1 16,3 2 0-16,4-4-1 15,0 0 1-15,5-1 1 16,3-2-1-16,1-1 3 16,2 5 0-16,1-5 0 15,-2 2 0-15,-1-1 2 16,-3 6-2-16,-4-7-1 15,-1 3 1-15,-3 0-1 16,-5-2-2-16,1 4 1 0,-2 2 2 16,-13-6-2-16,20 3 1 15,-20-3-1-15,19 6 0 16,-19-6 2-16,16 7-1 16,-16-7 0-16,0 0-2 15,14 3 0-15,-14-3-1 16,0 0 0-16,0 0 9 15,13 8-11-15,-13-8 11 16,0 0-11-16,0 0 9 16,0 0-9-16,0 0-3 15,13 8-2-15,-13-8-13 16,0 0 2-16,0 0-20 0,0 0-44 16,0 0-3-16,0 0-1 15,0 0 12-15</inkml:trace>
  <inkml:trace contextRef="#ctx0" brushRef="#br2" timeOffset="1.00246E6">16039 16401 80 0,'0'0'89'16,"17"-2"-5"-16,-17 2-4 15,0 0-68-15,0 0-13 16,-18-4-1-16,18 4-2 15,-16 3 4-15,16-3 1 0,-18 4 2 16,18-4 3-16,0 0 2 16,-18 10 2-16,18-10-2 15,0 0-2-15,0 0-2 16,0 0-2-16,0 0 1 16,0 0-2-16,0 0 0 15,0 0 1-15,0 0 0 16,0 0-1-16,0 0 0 15,0 0 2-15,0 0-1 16,-2-13 1-16,2 13-4 16,0 0 1-16,0 0-2 15,13 18 2-15,-13-18-1 0,18 11 2 16,-18-11-2-16,26 23 1 16,-12-11 0-16,3-2 0 15,1 0 2-15,-3 3-2 16,1 0 2-16,0 2-4 15,-3-7 2-15,-13-8 0 16,23 19 1-16,-23-19-1 16,15 13-1-16,-15-13 1 15,0 0-1-15,0 0 2 16,-2 13-1-16,2-13 1 16,-17 13-2-16,4-3 0 15,-1 7 11-15,-2 4-12 16,-5 2 11-16,-2-5-10 0,-1 7 10 15,-1-2-16-15,-2-1 0 16,5 4-35-16,-11-15-47 16,10 1-1-16,-6-17-6 15,7-2 1-15</inkml:trace>
  <inkml:trace contextRef="#ctx0" brushRef="#br2" timeOffset="1.01938E6">16231 16369 20 0,'0'0'86'0,"-14"15"-4"16,14-15 0-16,-18 5-59 16,18-5-8-16,0 0-4 15,-13 2-2-15,13-2-2 16,0 0-2-16,-7 13-1 0,7-13 1 16,0 0 1-16,0 0-2 15,9 16-3-15,-9-16 0 16,14 7-1-16,-14-7 0 15,20 7 1-15,-20-7-3 16,26 6 0-16,-11-5 2 16,1-1 1-16,1-3 0 15,3-1-1-15,2 4 0 16,-1-9 1-16,2 5 1 16,1-5-1-16,-1 1 1 15,0-2-1-15,-4-2 0 16,-2-1-1-16,-3-1-1 15,-2 1 2-15,-4-7-1 0,-2 1 0 16,-4 6 0-16,-2-3 0 16,-2 3 0-16,-4-1 1 15,-1-5 1-15,0 6-1 16,7 13-1-16,-20-22 9 16,8 5-7-16,2 4-1 15,10 13 1-15,-21-19 1 16,21 19-4-16,-21-13 2 15,21 13-1-15,-18-10 2 16,18 10-1-16,-16 3 10 16,16-3-10-16,-13 7 7 15,13-7-7-15,0 0 0 0,-13 13 2 16,13-13-10-16,-6 13 8 16,6-13-8-16,0 16 8 15,0-16-9 1,3 19 13-16,3-2-4 0,-1 3 0 15,4 3-1-15,1 6 3 16,2 0-3-16,1 3 1 16,0 4-1-16,1-4 0 15,1 4 0-15,-2-2 1 16,1 2 0-16,-3 0-1 16,2 0 9-16,-1 1-10 15,0 3 11-15,-1-1-11 16,1 7 9-16,1 0-12 0,-2-1 11 15,2 3-11-15,0 2 1 16,-1 3 0-16,-1 7-1 16,-1 0 1-16,-2-5-1 15,-1 1 1-15,-1 14 0 16,-1-7 12-16,-3-5-4 16,-2-58 3-16,3 104-8 15,-3-104 10-15,0 79-7 16,0-79 9-16,0 0 0 15,-6 58-7-15,6-58-13 16,0 0 11-16,0 0-8 16,0 0 2-16,0 0-1 0,0 0-12 15,0 0-21-15,-58-3-6 16,58 3-12 0,-32-26-45-16,11 3 16 15,6-3-6-15,-3-3 58 0,2-1 32 16,0-3 0-16,-1-1 0 15,5-3 24-15,-5 4 51 16,5-1 1-16,-5 11-7 16,4-13-35-16,-3 9-14 15,3-6-10-15,3 2 1 16,1 4-3-16,5-2 0 16,4-3 2-16,3-7 0 15,8 3-3-15,2 0 2 0,5 0-4 16,0 10-5-16,5-8 1 15,2 6 0 1,1-4-2-16,3 8 4 16,0 2-2-16,1 8-3 0,0-1 0 15,1-5-2-15,-4 6-9 16,3 4-22-16,-10-2-47 16,9 8-6-16,-13-9-1 15,2-6 23-15</inkml:trace>
  <inkml:trace contextRef="#ctx0" brushRef="#br2" timeOffset="1.02003E6">16677 15854 36 0,'14'-4'88'16,"-14"4"-2"-16,0 0-2 15,0 0-62-15,0 0-7 0,0 0-4 16,0 0-1-16,0 0-3 16,0 0-2-16,-3-13 0 15,3 13-1-15,0 0-1 16,0 0-1-16,0 0 2 15,0 0-1-15,-8 16 1 16,8-16 0-16,-2 16-2 16,1-4 2-16,-1 6 0 15,0 5-5-15,-3 3 1 16,-1 7 4-16,1 9-8 16,-1 0-15-16,4 4-28 15,-3-9-44-15,8-1-2 16,-3-36-3-16,0 0 41 15</inkml:trace>
  <inkml:trace contextRef="#ctx0" brushRef="#br2" timeOffset="1.02126E6">16885 16231 35 0,'0'0'86'16,"0"0"2"-16,0 0-8 15,0 0-64-15,0 0-7 16,0 0-3-16,-13 14-5 0,13-14 2 16,-19 23 0-1,7-7-2-15,1-3 2 16,-1 3 0-16,2-2 2 0,-1 4 2 16,2 6-2-16,2-7 1 15,1 4 0-15,-1-7 1 16,4 6-1-16,0 1-1 15,2-3-2 1,2 4 0-16,2-2 0 0,1 3-2 16,2-1 10-16,3 1-11 15,2-6 0-15,4 1-2 16,-1 2 12-16,2-4-12 16,-2-8 11-16,1 1-8 15,-1 0 0-15,-1-2-1 16,-13-7 11-16,17 11-8 15,-17-11-3-15,0 0 1 16,18 9-2-16,-18-9 0 0,0 0-3 16,0 0 0-16,0 0-5 15,13 6-5-15,-13-6-10 16,0 0-17-16,0 0-45 16,0 0-3-16,0 0-1 15,3-15 20-15</inkml:trace>
  <inkml:trace contextRef="#ctx0" brushRef="#br2" timeOffset="1.02181E6">17023 16477 28 0,'0'0'91'0,"0"0"-3"16,13 18-2-16,-13-18-53 15,0 0-25-15,-14 11-3 16,14-11-3-16,0 0-3 16,-18 10 0-16,18-10 2 15,-13 2 1-15,13-2 2 16,-13 0 1-16,13 0-1 15,0 0 3-15,-14-9-1 0,14 9 0 16,0 0-1-16,-13-19-2 16,13 19 1-16,-4-15 0 15,4 15-1-15,0-24-1 16,1 11-2-16,3-1-1 16,2 0 2-16,-6 14 0 15,16-12-1-15,-16 12 1 16,17-12 0-16,-17 12-1 15,22 2 0-15,-22-2 1 16,19 22-2-16,-19-22-1 16,17 17 1-16,-17-17 0 15,16 29-1-15,-10-13 0 0,0-1-1 16,-6-15-3-16,2 29-2 16,-3-8 4-16,-2 3-4 15,-6-2 8-15,1 2-11 16,-4-4-1-16,2 8-22 15,-6-14-39-15,10 4-9 16,6-18 5-16,-15-5 6 16</inkml:trace>
  <inkml:trace contextRef="#ctx0" brushRef="#br2" timeOffset="1.02245E6">17208 16421 3 0,'0'33'81'15,"0"-33"1"-15,-6 19-15 16,6-19-40-16,-7 13-2 16,7-13-5-16,0 0-6 15,-13 10-3-15,13-10-4 16,0 0-4-16,0 0-1 15,0 0-2-15,0 0 0 16,7-13 2-16,-7 13 0 16,0 0 0-16,17-14 1 0,-17 14 1 15,0 0 0-15,13-12-2 16,-13 12 2-16,0-13-2 16,0 13-1-1,-11-16 0-15,11 16 0 0,-18-11 1 16,18 11-3-16,-23-10 3 15,10 14-1-15,13-4 1 16,-20 9 0-16,20-9-2 16,-19 14 1-16,19-14 1 15,-13 15 0-15,13-15-2 16,-8 18 2-16,8-18-1 16,-5 25 0-16,5-11 0 15,0-14-1-15,2 28 1 16,4-10 1-16,1-3-1 15,3 2 9-15,-10-17-12 16,25 17 1-16,-10-8 1 16,4 1 2-16,0 0-3 0,0-4 7 15,-2-3-6-15,2 1-1 16,1-2 1-16,-3-2 7 16,1-2-7-16,-3-5-3 15,0-2 2-15,-2 1-11 16,-13 8 8-16,20-19-15 15,-20 19 4-15,0 0-24 16,19-10-50-16,-19 10-1 0,0 0-3 16,-16-22 47-1</inkml:trace>
  <inkml:trace contextRef="#ctx0" brushRef="#br2" timeOffset="1.0233E6">17211 16378 27 0,'0'0'95'16,"10"19"-3"-16,-10-19-1 15,0 0-59-15,10-16-24 16,-10 16-4-16,0 0 0 16,0 0-3-16,13-9-1 15,-13 9 1-15,0 0 0 16,10 13-1-16,-10-13 1 16,13 0-2-16,-13 0 1 15,19 3 0-15,-19-3-1 16,21 0 1-16,-21 0 2 15,22 1-2-15,-22-1 2 0,20 3 0 16,-20-3 0-16,20 9 1 16,-20-9 2-16,21 3-3 15,-21-3 0 1,23 3 2-16,-23-3-4 0,23 5 1 16,-23-5-1-16,23 12-1 15,-23-12 1-15,19 17-1 16,-19-17 0-16,17 23 0 15,-8-7 2-15,-2 6 0 16,-1-8 0-16,-1 4 0 16,1 3-1-16,-3 0 10 15,-2 2-11-15,-2-3 8 0,-2 3-11 16,-3-3 9-16,-1 5-14 16,-3-5 6-16,-2-1-18 15,-5-6-15-15,7 2-51 16,-12-6-3-16,7-7 1 15,-10-13 28-15</inkml:trace>
  <inkml:trace contextRef="#ctx0" brushRef="#br2" timeOffset="1.02611E6">17612 16404 59 0,'0'0'90'0,"19"-2"-2"16,-19 2-43-16,0 0-29 15,0 0-3-15,0 0-4 16,0 0-2-16,0 0-3 0,0 0-2 15,0 0 0-15,13 5 0 16,-13-5 0-16,14 3-2 16,-14-3 1-16,25-3-1 15,-11 1 1 1,2 4-1-16,1-2 0 0,0 0 0 16,1-5-1-16,-1 7 1 15,0 1 0 1,-2-3-1-16,1 1 1 0,-3-4 1 15,0 5-1-15,-13-2 1 16,23 0-2-16,-23 0-2 16,18-3-4-16,-18 3-6 15,13-2-9-15,-13 2-31 16,0 0-34-16,13 8-4 0,-13-8 28 16</inkml:trace>
  <inkml:trace contextRef="#ctx0" brushRef="#br2" timeOffset="1.02648E6">17700 16616 52 0,'-2'22'93'16,"2"-22"-6"-16,0 0-24 0,0 0-56 15,0 0-5 1,0 0 1-16,0 0 3 16,15-8-3-16,-15 8-2 15,0 0 1-15,13-14-1 0,-13 14 0 16,14-9-1-16,-14 9 1 16,25-13-1-16,-9 9 2 15,2 0 0-15,3-1 2 16,0-2 0-16,2 4 0 15,2 5 2-15,-2-4-3 16,-1 2-5-16,-1 3-9 16,-5-3-22-16,7 4-56 15,-23-4-2-15,16-1-5 16,-17-15 72-16</inkml:trace>
  <inkml:trace contextRef="#ctx0" brushRef="#br2" timeOffset="1.03946E6">18420 16362 1 0,'0'0'36'16,"0"0"30"-16,0 0-44 0,0 0-7 15,0 0-6-15,0 0 0 16,0 0 1-16,0 0-1 16,0 0 0-16,0 0 1 15,0 0 3-15,-9-17-3 16,9 17 1-16,0 0-2 16,0 0-1-16,0 0-1 15,0 0 0-15,0 0-2 16,0 0-2-16,0 0 0 15,0 0 1-15,-13 0 1 16,13 0-2-16,0 0 0 16,0 0 0-16,0 0-1 15,-13-10 1-15,13 10 0 0,0 0-1 16,0 0 1 0,0 0-1-16,0 0 1 15,-14 11 0-15,14-11 2 16,0 0 0-16,0 0-3 0,0 0 2 15,0 0-2-15,-13 13 1 16,13-13-2-16,0 0 1 16,0 0 0-16,-9 13-1 15,9-13 0-15,0 0-1 16,-7 14 2-16,7-14-1 16,0 0 0-16,0 0 2 15,-13 13-4-15,13-13 1 0,-4 13 0 16,4-13 2-16,0 0-1 15,-6 16-1 1,6-16 1-16,-2 13 0 16,2-13-1-16,-1 13 1 0,1-13 1 15,-2 18-2-15,2-18 1 16,2 23-2 0,-2-23 2-16,0 23-1 0,0-23 1 15,3 19-1-15,-3-19 1 16,3 18-1-16,-3-18-1 15,0 0 2-15,5 19 0 16,-5-19-1-16,6 22 1 16,-6-22 0-16,5 13-1 0,-5-13 1 15,7 16 9 1,-7-16-9-16,7 13-1 16,-7-13 2-16,0 0-3 15,12 14 2-15,-12-14 9 0,10 13-12 16,-10-13 2-16,0 0-2 15,17 19 11-15,-17-19-9 16,13 11 2-16,-13-11-4 16,14 9 1-16,-14-9 2 15,16 1-3-15,-16-1 3 16,18 5-4-16,-18-5 2 16,15 5 8-16,-15-5-7 15,13 3 0-15,-13-3 1 16,0 0-2-16,16 9 1 15,-16-9 1-15,0 0-2 16,15 6 2-16,-15-6 0 0,0 0-1 16,0 0-2-16,14-2 2 15,-14 2-1-15,0 0 1 16,0 0-1-16,15-13 1 16,-15 13 0-16,0 0-1 15,11-13 3-15,-11 13-12 16,0 0 13-16,13-3-2 15,-13 3-2-15,0 0 0 16,0 0 2-16,15-4-2 16,-15 4-1-16,0 0 13 15,13 2-13-15,-13-2 2 16,0 0 1-16,10-15-8 16,-10 15 6-16,0 0 3 0,0 0 1 15,14-6-12-15,-14 6 10 16,0 0-2-16,0 0 3 15,0 0 8 1,13 0-11-16,-13 0 0 0,0 0 0 16,0 0 11-16,7-13-9 15,-7 13-9-15,0 0 9 16,9-15-10-16,-9 15 10 16,6-13-8-16,-6 13 7 15,0 0-1-15,8-13 2 16,-8 13 1-16,6-13-1 15,-6 13-1-15,0 0-1 0,4-16 0 16,-4 16 3-16,3-16-10 16,-3 16 8-16,0 0-1 15,0 0 1-15,0 0 2 16,5-17 0-16,-5 17-1 16,0 0-1-16,0 0 0 15,0 0-1-15,0 0 1 16,5-13-1-16,-5 13 0 15,0 0 1-15,3-15 1 16,-3 15 0-16,0 0 1 16,0-16-2-16,0 16 1 15,0 0 1-15,0 0-3 0,0-13 1 16,0 13 1-16,0 0-1 16,0 0 1-16,0 0-2 15,-3-16 1-15,3 16 1 16,0 0 1-16,0 0-2 15,-4-13 0-15,4 13 0 16,0 0-1-16,-3-17 3 16,3 17-2-16,0 0-2 15,-3-19 2-15,3 19 0 16,0 0-2-16,-4-16 2 16,4 16 1-16,0 0-1 15,0 0 1-15,0 0-1 16,-6-15 0-16,6 15 1 0,0 0 1 15,0 0-1-15,-6-15-1 16,6 15-2-16,0 0 3 16,0 0-2-16,0 0 1 15,0 0 0-15,-11-13 1 16,11 13-2-16,0 0-2 16,-9-14 4-16,9 14-3 15,0 0 4-15,0 0-4 16,-8-13 3-16,8 13-3 15,0 0 2-15,0 0 1 16,0 0 1-16,0 0-2 16,0 0-1-16,0 0 4 15,0 0-4-15,-15-15 0 0,15 15 2 16,0 0 0 0,0 0-3-16,0 0 3 15,-17-10 0-15,17 10-6 16,0 0 6-16,-15-3 0 0,15 3-1 15,0 0 0-15,-18-10 1 16,18 10 0-16,0 0-2 16,-19-1 4-16,19 1-4 15,-13 0 1-15,13 0-1 16,-13 0 1-16,13 0-1 16,-13 4 1-16,13-4 0 15,0 0 1-15,-17 6-2 0,17-6 2 16,0 0-2-16,-15 3-1 15,15-3 2 1,0 0-1-16,0 0-1 16,-14-6 0-16,14 6 3 0,0 0-3 15,-13-7 2-15,13 7 0 16,0 0-2-16,-12 13 1 16,12-13 3-16,0 0-3 15,0 0 0-15,-14-2-2 16,14 2-1-16,0 0-3 15,0 0 1-15,0 0-8 16,0 0-15-16,0 0-32 16,0 0-32-16,-25-5-1 15,8 6 37-15</inkml:trace>
  <inkml:trace contextRef="#ctx0" brushRef="#br2" timeOffset="1.04675E6">19023 16421 1 0,'0'0'74'0,"0"0"3"16,0 0-42-16,0 0-15 15,0 0-9-15,0 0-5 16,0 0-3-16,0 0-1 0,0 0 0 16,0 0-2-1,13 2 1-15,-13-2-1 16,0 0 2-16,19 7 2 16,-19-7-1-16,20 3-1 0,-7-5-2 15,3 5 2-15,1-1 0 16,2-5-1-16,2 1 0 15,4-1 0-15,-1-1 0 16,2 3 2-16,2-1-1 16,1 1 1-16,1-2 0 15,0 0 0-15,-4 1 2 16,0 2-1-16,0-4 2 16,0 0-4-16,-3 8 1 0,-1-2 0 15,-3-1-1 1,-2-1 1-16,2-1-2 15,-3 2 1-15,-3 8-3 16,-13-9 3-16,23 0-1 0,-23 0-1 16,16 3-2-16,-16-3-3 15,0 0-8-15,0 0-9 16,17 5-25-16,-17-5-37 16,0 0-2-16,0 0 48 15</inkml:trace>
  <inkml:trace contextRef="#ctx0" brushRef="#br2" timeOffset="1.04756E6">19059 16574 1 0,'0'0'76'0,"0"0"6"15,0 0-47-15,0 0-20 16,0 0-2-16,0 0 0 15,0 0-2-15,0 0-3 16,0 0-1-16,13-1-2 16,-13 1-3-16,0 0 2 15,0 0-1-15,0 0-2 0,16 1-4 16,-16-1 4-16,14-1 0 16,-14 1-1-16,20-8 2 15,-7 6-2-15,3 4-1 16,3-3 3-1,1-2 0-15,3 2 0 0,2-2-2 16,2-4 0-16,1 7 0 16,1-9 3-16,-1 5-1 15,1-2-3-15,-1-1 4 16,-1-2-3-16,-1 5 2 16,0 2 1-16,-1-2-3 15,-2 1 0-15,-3-6 2 16,-1 3 0-16,-2 6-1 0,-1 2 2 15,-2-4-3-15,-14 2 2 16,20 2 1-16,-20-2 0 16,15 6-3-16,-15-6 1 15,0 0 1-15,0 0-3 16,0 0 1-16,11 13-3 16,-11-13 0-16,0 0-5 15,0 0-4-15,0 0-9 16,0 0-19-16,0 0-41 15,0 0-4-15,0 0 27 16,-5-13 58-16</inkml:trace>
  <inkml:trace contextRef="#ctx0" brushRef="#br2" timeOffset="1.04823E6">19711 16134 37 0,'16'7'93'0,"-16"-7"-4"15,0 0-20-15,0 0-55 0,13 6-2 16,-13-6-3-16,0 0-1 15,-6 13-1 1,6-13-2-16,0 0-3 0,-3 16-2 16,3-16 0-16,3 13-2 15,-3-13 1-15,0 0-6 16,18 11 8-16,-18-11-3 16,15 12 2-16,-15-12 3 15,22 13 0-15,-22-13-6 16,20 14 7-16,-20-14-2 15,23 22-3-15,-23-22-1 16,21 16 4-16,-21-16-5 0,18 16 3 16,-18-16-1-1,18 16 1-15,-18-16-1 16,17 11 1-16,-17-11-2 16,13 9-1-16,-13-9 4 0,0 0 0 15,13 19 1-15,-13-19-1 16,0 0 1-16,0 15-1 15,0-15 2-15,-6 23 0 16,6-23-3-16,-11 19 1 16,11-19 0-16,-18 20 0 15,18-20-1-15,-23 26 1 16,9-13 0-16,-1 8-1 16,-2-6 3-16,0 9-4 15,-2-3 2-15,0-3-2 0,2 2 2 16,1-6 0-1,2 2-4-15,3 0-6 16,0-3 0-16,11-13-26 0,-17 9-56 16,17-9-1-16,0 0-1 15,-15 0 71-15</inkml:trace>
  <inkml:trace contextRef="#ctx0" brushRef="#br2" timeOffset="1.04944E6">20542 16236 4 0,'13'18'87'0,"-13"-18"-2"16,0 0-6-16,0 0-62 16,12 14-16-16,-12-14 0 15,0 0 0-15,0 0 0 16,0 0 0-16,0 0 1 16,-5 16 2-16,5-16-3 15,0 0 2-15,-1 13-3 16,1-13 1-16,0 0 0 0,-10 17 3 15,10-17-2-15,-16 15 2 16,16-15-2-16,-22 14-1 16,22-14 0-16,-24 7 1 15,11-4-1-15,13-3 0 16,-25-4 2-16,25 4-1 16,-23-14 4-16,23 14 1 15,-17-19-1-15,17 19-1 16,-12-22 2-16,12 22 0 15,-7-19-4-15,7 19 2 16,-1-20-5-16,1 20 6 16,3-19-7-16,1 6 8 0,2 0-8 15,-6 13 6-15,16-23-6 16,-16 23 4-16,20-26-3 16,-20 26-2-1,23-21 2-15,-10 14-1 0,0 2-1 16,-13 5 1-16,23-8 0 15,-23 8 3-15,22-3 1 16,-22 3-1-16,21 8-1 16,-21-8 1-16,19 13 0 15,-19-13-2-15,17 15-1 16,-8-2 1-16,-2 0-2 16,-1 0 1-16,-6-13 3 15,11 24-10-15,-11-24 9 0,11 29-5 16,-9-13 7-16,-2-16-11 15,5 26 7 1,-5-26-6-16,0 27 6 16,-5-11 1-16,0-3 0 0,5-13-5 15,-18 22 4-15,18-22 3 16,-24 27-1-16,12-9 0 16,-1-5 0-16,13-13-1 15,-20 21 0-15,20-21-1 16,-17 26-7-16,17-26-10 15,-10 17-18-15,10-17-51 16,0 0-3-16,-10-17 0 0,10 17 68 16</inkml:trace>
  <inkml:trace contextRef="#ctx0" brushRef="#br2" timeOffset="1.05342E6">20443 15459 1 0,'0'0'71'15,"0"0"10"-15,0 0-4 0,0 0-51 16,-13 10-20-16,13-10-3 16,-13 4 0-1,13-4-1-15,-19 9 3 16,19-9 0-16,-22 16 2 0,9-8-1 16,13-8-1-16,-23 21 1 15,23-21-1-15,-23 24-1 16,12-7 0-16,-1 2-3 15,-1-3-1-15,0 4 1 16,0 2-1-16,-1 2 0 16,1 2 1-16,0 3-2 15,0-1 0-15,1 0 1 16,1 4 2-16,1 1 0 0,2 2 1 16,3 3-2-16,2 6 4 15,3-3-2 1,4 6 1-16,5 2-1 15,1 3-4-15,3 0 2 0,1 3-3 16,2 1 3-16,-2-5-5 16,4 4 6-16,-4-11-6 15,1 4 5-15,-1-2 1 16,1-5 1-16,0-5-1 16,0-9 3-16,1 2 0 15,0-6-4-15,-1 0 9 16,3-13-5-16,-5 2-1 0,1-8-2 15,-14-4 1 1,22 12-3-16,-22-12 8 16,16 4-4-16,-16-4 0 15,0 0-2-15,0 0 6 0,0 0-5 16,0 0-3-16,0 0 4 16,0 0-4-16,0 0-4 15,0 0-6-15,0 0-12 16,0 0-37-16,0 0-36 15,0 0 7-15,0 0-12 16</inkml:trace>
  <inkml:trace contextRef="#ctx0" brushRef="#br2" timeOffset="1.05413E6">21274 16361 12 0,'0'0'82'16,"0"14"-2"-16,0-14-7 15,0 0-62-15,0 0-3 16,0 0 1-16,0 0 1 16,0 0-1-16,0 0 0 0,0 0 1 15,0 0-2-15,0 0-3 16,17 11 1-16,-17-11-4 15,12 13-2-15,-12-13 0 16,15 24 1-16,-15-24-4 16,18 24 3-16,-18-24-2 15,11 33 1-15,-6-20 0 16,-1 7 0-16,-3-5 1 16,1 4 0-16,-2 2 1 15,-2 2-1-15,-2-1 2 16,-2-3-3-16,-1 2 3 15,-4 0-1-15,0 6 1 16,-3-5-2-16,0 2 1 0,-4-5-1 16,0 3 4-16,3-5-12 15,-4-1-5-15,6 3-22 16,-8-12-49-16,21-7-1 16,-26-3 1-16,26 3 55 15</inkml:trace>
  <inkml:trace contextRef="#ctx0" brushRef="#br2" timeOffset="1.05524E6">21513 16252 32 0,'0'0'86'0,"0"0"-1"16,0 0-3-16,0 0-71 15,0 0-6-15,0 0-1 16,0 0-3-16,0 0 2 15,0 0-1-15,0 0-3 0,0 0 2 16,0 0 1-16,19 16 0 16,-19-16-1-1,22 13 1-15,-9-11 1 16,1 0 0-16,3 4 2 0,-1-3-4 16,0 4 2-16,-3-10-2 15,2 8 2-15,0-4-2 16,-2 1-1-16,-13-2-1 15,25 0 1-15,-25 0 2 16,22-13-1-16,-22 13 0 16,23-13 0-16,-23 13 1 15,20-22 0-15,-11 9 2 16,-9 13-2-16,14-23-1 0,-14 23 2 16,9-22-1-1,-6 9 6-15,-3 13-8 16,-2-23 7-16,2 23-6 15,-6-23 7-15,6 23-8 0,-7-19 7 16,7 19-6-16,-10-15-1 16,10 15 2-16,0 0 0 15,-19-11-3-15,19 11 2 16,-14-4 0-16,14 4-2 16,-16-1 1-16,16 1 1 15,0 0-4-15,-17 8 0 16,17-8 1-16,0 0 0 15,-8 13 0-15,8-13 2 16,0 0-2-16,-1 13 2 16,1-13 0-16,0 0 1 15,1 15 3-15,-1-15-8 0,3 16 10 16,-3-16-10-16,3 23 9 16,0-10-10-16,-3-13 9 15,6 31-7-15,-5-10 2 16,1-3 2-16,1 5-1 15,-1-1 0-15,0 7-2 16,1-3 4-16,-2 3-1 16,4-2 1-16,-3-2 0 15,3 5 1-15,1 0-3 16,-4-1 2-16,4-3-1 16,0 0-3-16,0 3 2 15,-2 1 0-15,2 2 0 16,0 0-2-16,-2 2 1 0,-1 1 6 15,1 1-5-15,-1 3 6 16,0-3-8-16,-2-4 7 16,1-2-6-16,-4-2 7 15,2-7-5-15,0 8-1 16,-1-6 0-16,0-4 2 16,-2-5-1-16,0 5-2 15,0 0 0-15,-1-3 1 16,1 0-1-16,3-16 1 15,-10 14-1-15,10-14-4 16,-11 15-1-16,11-15 0 16,0 0-3-16,-17 2-4 0,17-2-9 15,-20-13-14-15,20 13-23 16,-32-28-35-16,16 2 6 16,-5-12 17-16</inkml:trace>
  <inkml:trace contextRef="#ctx0" brushRef="#br2" timeOffset="1.05562E6">21528 16743 79 0,'0'0'96'15,"0"0"0"-15,-8-16-3 16,8 16-81-16,5-20-5 16,2 7-3-16,0-4-2 15,3 1-1-15,6-2-3 0,4 0 1 16,4-3 1-16,3 4 2 15,0-3-2-15,4 4 1 16,-3-3 2-16,4 3-1 16,-4 3 1-16,-2 3-1 15,-3 2 1-15,-2-1-5 16,1 8 2-16,-5-5 0 16,-1 4 2-16,0 1-1 15,-16 1-1-15,22 0 0 16,-22 0 0-16,13 1 1 15,-13-1-1-15,0 0 1 16,0 0-5-16,0 0 2 0,0 0-5 16,0 0-6-16,10 15-11 15,-10-15-14-15,0 0-54 16,0 0-2-16,0 0 0 16,0 0 57-16</inkml:trace>
  <inkml:trace contextRef="#ctx0" brushRef="#br2" timeOffset="1.0563E6">22246 15941 40 0,'0'0'85'16,"0"0"-3"-16,0 0-35 15,0 0-25-15,0 0-4 16,0 0-3-16,0 0-4 15,-20 17-3-15,7-13 0 0,0 11-4 16,0-2 1-16,-4 1-1 16,-1 2 0-1,3 0-2-15,-1 1 2 16,-2 2 0-16,4 1-5 0,0-3 5 16,-1 1-7-16,5 2 7 15,1 2-5-15,2-4 5 16,0 0-6-16,5-1 4 15,4 3 1-15,1-4 0 16,3 1-2-16,2-1 0 16,4 0 0-16,-1 1 0 15,4 1 0-15,1-1-2 16,0-4 0-16,-1 4-1 0,1-7 3 16,0 3-1-16,-3-2 1 15,2-3 0-15,-1 2-2 16,-1-5 1-1,-13-5-1-15,22 7 4 0,-22-7-3 16,20 13 1-16,-20-13-2 16,19 7 1-16,-19-7 4 15,14 7-1-15,-14-7 1 16,14 7-3-16,-14-7 0 16,0 0 1-16,0 0-3 15,13 0-9-15,-13 0-13 16,0 0-39-16,0 0-32 15,-13-11-2-15,0-1-3 16</inkml:trace>
  <inkml:trace contextRef="#ctx0" brushRef="#br2" timeOffset="1.06723E6">20942 16193 1 0,'0'0'74'16,"16"13"-3"-16,-16-13 2 15,0 0-62-15,0 0-6 16,0 0 0-16,0 0-1 15,0 0 2-15,0 0-2 16,0 0 9-16,0 0-7 16,0 0 3-16,0 0-3 15,0 0-1-15,0 0-1 16,0 0 1-16,0 0 0 16,0 0-3-16,6-14 0 0,-6 14 0 15,0 0 0-15,0 0-2 16,0 0 4-16,0 0 0 15,0 0 0-15,-2-13 1 16,2 13 1-16,0 0-2 16,0 0 0-16,0 0 4 15,-10-15-6-15,10 15 0 16,0 0-1-16,0 0 2 16,0 0-2-16,0 0 0 15,-14-10-1-15,14 10 3 16,0 0-1-16,-13-7 0 15,13 7 0-15,0 0-2 0,-19-3 0 16,19 3 1-16,-15-1 1 16,15 1-4-16,0 0 3 15,-18 5-1-15,18-5-1 16,0 0 3-16,-15-1-1 16,15 1 2-16,0 0-3 15,-17 1 2-15,17-1-2 16,0 0-1-16,-13 9 4 15,13-9-7-15,-12 13 4 16,12-13-6-16,0 0 8 16,-10 17-8-16,10-17 6 15,0 0 2-15,0 0-1 16,-13 13-1-16,13-13 3 0,0 0-1 16,-10 13-1-16,10-13 0 15,0 0 3-15,-8 21-8 16,8-21 5-16,-6 14 2 15,6-14-2-15,-3 20 0 16,3-20 0-16,3 17 1 16,-2-2-1-16,-1-15-1 15,7 16 2-15,-7-16-2 16,8 21 1-16,-8-21 0 16,7 21 0-16,-7-21-1 15,4 18 4-15,-4-18-3 16,5 21 0-16,-5-21 1 0,5 15 0 15,-5-15 0-15,9 13-1 16,-9-13 0-16,0 0-1 16,17 19 3-16,-17-19 0 15,13 7-3-15,-13-7 2 16,13 6-3-16,-13-6 2 16,15 13 1-16,-15-13-3 15,14 6 1-15,-14-6-1 16,19 11 3-16,-19-11-4 15,17 6 4-15,-17-6-2 16,19 2 0-16,-19-2 0 16,14-2 0-16,-14 2 1 15,13-4-2-15,-13 4 2 0,0 0 0 16,18-3 0 0,-18 3-1-16,0 0 3 15,0 0-1-15,13-4 0 16,-13 4 1-16,0 0-2 0,0 0 0 15,0 0 0-15,0 0 1 16,0 0-5-16,0 0-2 16,0 0-10-16,0 0-11 15,7 14-37-15,-7-14-33 16,0 0-4-16,-17-10-1 16</inkml:trace>
  <inkml:trace contextRef="#ctx0" brushRef="#br2" timeOffset="1.06812E6">21095 15744 9 0,'7'-13'77'15,"-7"13"2"-15,0 0-26 16,0 0-16-16,0 0-11 16,0 0-6-16,0 0-4 15,0 0-3-15,10-13-2 16,-10 13-2-16,0 0-4 15,0 0-1-15,0 0 0 16,-3 13-1-16,3-13-2 16,0 0 1-16,0 0-1 15,0 0 1-15,0 0 1 16,0 0-2-16,-10 18 0 16,10-18 2-16,-8 14 0 0,8-14-2 15,-9 22 0-15,2-8-2 16,-1 1 1-16,1-2 1 15,0 1 0-15,0-1-3 16,0 2 2-16,1 0 1 16,0 0-1-16,2-2 1 15,4-13-1-15,-10 29 1 16,10-29-1-16,-6 23 2 16,6-23-2-16,-6 14-1 15,6-14 1-15,-3 15-1 16,3-15 0-16,0 0-2 15,0 0-4-15,0 0-2 0,0 0-6 16,0 0-6-16,0 0-6 16,0 0-6-16,0 0-13 15,-4-34-31-15,7 17-5 16,-5-12 17-16,4 3 65 16</inkml:trace>
  <inkml:trace contextRef="#ctx0" brushRef="#br2" timeOffset="1.06859E6">21001 15752 71 0,'0'0'85'16,"0"0"0"-16,0 0-32 16,0 0-25-16,0 0-9 15,0 0-6-15,0 0-5 16,0 0-4-16,0 0-1 0,0 0-1 16,0 0-1-16,0 0-1 15,0 0 1-15,0 0-1 16,0 0 0-16,0 0-1 15,0 0 2-15,15 13-1 16,-15-13 1-16,0 0-1 16,15 18 2-16,-15-18-1 15,13 16 0-15,-13-16 1 16,15 19-1-16,-15-19 0 16,13 23 0-16,-13-23-1 15,14 22-1-15,-14-22 2 0,12 20 0 16,-12-20-1-16,13 17 0 15,-13-17 0-15,10 16 1 16,-10-16 0-16,0 0 0 16,10 15 0-1,-10-15-1-15,0 0 0 0,7 13-1 16,-7-13 2-16,0 0 1 16,0 0-1-16,0 0 1 15,0 0-1-15,0 0 0 16,0 0-1-16,0 0-3 15,0 0-2-15,0 0-7 16,0 0-9-16,0 0-17 16,0 0-50-16,0 0-2 15,0 0-1-15,0 0 45 0</inkml:trace>
  <inkml:trace contextRef="#ctx0" brushRef="#br2" timeOffset="1.06937E6">20994 15840 1 0,'0'0'45'16,"-6"14"20"-16,6-14-38 15,0 0-12-15,0 0 1 16,0 0 0-16,0 0 0 16,0 0 0-16,0 0-2 0,0 0-1 15,0 0-4 1,0 0-2-16,0 0-1 16,0 0 1-16,-7 15 0 0,7-15 0 15,0 0 1-15,0 0 0 16,0 0 1-16,0 0 1 15,0 0-1-15,0 0-1 16,0 0-1-16,0 0 1 16,0 0-1-16,0 0-1 15,0 0 0-15,0 0-4 16,0 0 1-16,0 0-1 16,0 0 0-16,0 0-1 15,0 0 0-15,0 0-1 16,0 0 0-16,9-15 1 15,-9 15 0-15,14 0 0 16,-14 0 0-16,16 2 0 0,-16-2 3 16,19-2-3-16,-19 2 1 15,18 2 0-15,-5-4-1 16,-13 2 1-16,22 3-1 16,-22-3-1-16,20-1 0 15,-20 1 0-15,19 0 1 16,-19 0 1-16,0 0-1 15,16 0-2-15,-16 0 3 16,0 0-1-16,0 0-1 16,14 5-1-16,-14-5-7 15,0 0-11-15,0 0-22 16,0 0-49-16,0 0-3 16,6 13-4-16,-6-13 39 0</inkml:trace>
  <inkml:trace contextRef="#ctx0" brushRef="#br2" timeOffset="1.07157E6">22559 16200 5 0,'0'0'72'0,"0"0"2"15,0 0-24-15,15 12-46 16,-15-12 1-16,0 0 0 16,0 0 1-16,0 0 4 15,7 13-2-15,-7-13 2 16,0 0-4-16,0 0-1 0,-12 13-5 16,12-13 2-16,0 0 0 15,-14 13-1-15,14-13 2 16,-13 7-2-16,13-7 0 15,-14 0 0-15,14 0 1 16,-15-6 0-16,15 6 0 16,-17-8 0-16,17 8 0 15,-15-15 4-15,15 15-2 16,-14-8 3-16,14 8-1 16,-14-15 1-16,14 15-2 15,-6-19 3-15,6 19-3 16,-2-14-2-16,2 14 1 15,6-20 0-15,-6 20 2 0,12-20-6 16,-12 20 6-16,11-18-6 16,-11 18 4-16,10-19-3 15,-10 19 5-15,9-13-9 16,-9 13 2-16,6-14 2 16,-6 14-1-16,0 0 0 15,14-10-1-15,-14 10 1 16,15-1 2-16,-15 1 1 15,17-2-1-15,-17 2 0 16,17 10 1-16,-17-10 0 16,18 6-2-16,-18-6 1 15,17 10-1-15,-17-10 0 16,20 12-3-16,-20-12 3 0,19 14-3 16,-19-14 4-16,17 13-4 15,-17-13 2-15,15 19-3 16,-8-6 2-16,-7-13 0 15,7 21 0-15,-3-8-1 16,2 5 1-16,-2-1 3 16,1-3-1-16,-5-14-1 15,6 24 1-15,-5-10 1 16,2-1-1-16,-3-13 0 16,0 20-1-16,-2-7 0 15,1 2-1-15,-2 2 2 16,-3-1-2-16,2 0 1 0,-3-2 0 15,0 0 0-15,-2 1 1 16,9-15-2-16,-16 20 2 16,16-20-1-1,-17 16 1-15,17-16-2 0,-16 12 2 16,16-12-3-16,-13 10 0 16,13-10-2-16,-9 14-3 15,9-14-2-15,0 0-7 16,0 0-10-16,-8 14-22 15,8-14-40-15,0 0-4 16,0 0 11-16,-6-15 81 16</inkml:trace>
  <inkml:trace contextRef="#ctx0" brushRef="#br2" timeOffset="1.07268E6">22919 16147 17 0,'7'22'79'0,"-7"-22"2"16,3 13-5-16,-3-13-67 16,0 0-5-16,0 0-1 0,0 0-1 15,0 0-1 1,0 0 0-16,0 0 1 16,0 0-2-16,13 14 2 15,-13-14-1-15,0 0-2 0,0 0 0 16,0 0 3-16,0 0-2 15,0 0-1-15,0 0 2 16,4-17 0-16,-4 17 3 16,0 0-2-16,-16-16-1 15,16 16 1-15,-13-9 1 16,13 9-1-16,-17-13 2 16,17 13-1-16,-17-1-5 15,17 1 6-15,-22 0-2 0,22 0 1 16,-22 0-2-1,22 0 1-15,-18 11-1 16,18-11 0-16,-16 6 3 0,16-6-3 16,-13 9 1-16,13-9-1 15,-15 7 1-15,15-7-1 16,-14 9 0-16,14-9 1 16,-12 14 0-16,12-14 1 15,-11 16-1-15,11-16 1 16,-6 19 1-16,6-19 1 15,-3 16-3-15,3-16 0 16,1 18 0-16,1-5-1 16,1 2 1-16,-3-15-1 15,4 24 1-15,0-8-3 16,1-1 2-16,-5-15 0 16,10 24-3-16,-10-24 3 0,16 25 0 15,-6-11 0-15,-10-14-1 16,19 14 1-16,-6-8 0 15,-13-6 1-15,26 12 5 16,-26-12-6-16,23 1 1 16,-23-1 1-16,24-1 0 15,-9 2-3-15,-2-2 2 16,1 2 0-16,-14-1-2 16,26 0 2-16,-26 0-1 15,25 0-2-15,-25 0 1 16,21-4 4-16,-21 4-3 15,16-4 0-15,-16 4 0 0,0 0 2 16,17-2 1-16,-17 2 1 16,0 0-1-16,0 0-2 15,0 0 1-15,0 0-3 16,0 0 1-16,0 0 1 16,0 0-4-16,0 0-8 15,0 0-6-15,0 0-10 16,0 0-19-16,0 0-47 15,0 0-6-15,0 0-2 16,-23-23 74-16</inkml:trace>
  <inkml:trace contextRef="#ctx0" brushRef="#br2" timeOffset="1.07329E6">22965 15778 23 0,'0'0'88'16,"7"17"-3"-16,-7-17-2 15,0 0-52-15,0 0-29 16,0 0 0-16,0 0 0 15,0 0-1-15,0 0 1 16,0 0 0-16,0 13 1 16,0-13 0-16,0 0 1 0,-7 17-1 15,7-17 0-15,-3 13-1 16,3-13 0-16,-9 18 2 16,9-18-1-1,-11 24 0-15,2-8-1 16,2 3-1-16,-2-1 0 0,-1 3 2 15,3 0-2 1,-2-5 0-16,2 1-1 0,7-17 1 16,-9 18-3-16,9-18 3 15,0 0-2-15,0 0-1 16,0 0-2-16,0 0-6 16,0 0-5-16,0 0-12 15,0 0-25-15,2-28-35 0,-2 14 1 16,-6-8 11-16</inkml:trace>
  <inkml:trace contextRef="#ctx0" brushRef="#br2" timeOffset="1.07364E6">22858 15721 149 0,'0'0'93'16,"3"21"-4"-16,-3-21-44 15,0 0-48-15,0 0-6 16,0 0 3-16,16 11 1 16,-16-11 0-16,14 10 5 0,-14-10 2 15,19 20 0-15,-9-7 0 16,-10-13 2 0,23 26-1-16,-8-10-2 15,-2 0 2-15,-2 3-2 0,2-5 3 16,-3 1-1-16,3 1-1 15,-3-2-2-15,-1 2 2 16,-9-16-2-16,16 20 1 16,-16-20-1-16,14 16-2 15,-14-16-2-15,0 0-3 16,16 11-8-16,-16-11-8 16,0 0-13-16,0-17-37 15,0 17-16-15,-13-16 0 16,13 16 50-16</inkml:trace>
  <inkml:trace contextRef="#ctx0" brushRef="#br2" timeOffset="1.07406E6">22841 15893 62 0,'-16'19'85'15,"16"-19"0"-15,0 0-4 16,0 0-75-16,0 0-4 15,11-15 2-15,-11 15 1 16,16-10 2-16,-16 10 0 16,13-4 0-16,-13 4 0 15,0 0-1-15,15 1-3 16,-15-1 0-16,0 0-1 16,0 0-2-16,14 3 1 0,-14-3 1 15,13 0-2-15,-13 0 0 16,0 0 2-16,19 2 0 15,-19-2 0-15,13 7 1 16,-13-7-1-16,13 3-1 16,-13-3 1-16,0 0 1 15,17 11-3-15,-17-11 1 16,13 13-1-16,-13-13 1 16,13 15-1-16,-13-15 2 15,15 4-2-15,-15-4-3 16,10 13-4-16,-10-13-9 15,15-1-18-15,-15 1-56 0,0 0-2 16,13-12-4-16,-13 12 39 16</inkml:trace>
  <inkml:trace contextRef="#ctx0" brushRef="#br2" timeOffset="1.07529E6">23207 15948 3 0,'13'9'76'16,"-13"-9"-1"-16,0 0-4 15,9-15-61-15,-9 15-6 0,0 0-1 16,0 0 0-16,0 0 0 16,0 0 3-1,0 0 0-15,0 0 2 16,0 0-1-16,0 0 0 0,11 17 1 15,-11-17-2-15,0 0 0 16,0 0 2-16,0 0 0 16,0 0-2-16,0 0 3 15,0 0-3-15,0 0 1 16,0 0 1-16,0 0-1 16,0 0-2-16,0 0-1 15,13 6 1-15,-13-6-4 16,0 0 4-16,13 9-3 15,-13-9 0-15,18 11-2 16,-18-11 1-16,18 15 1 16,-18-15-2-16,24 16 2 0,-24-16-3 15,20 17 2-15,-20-17 1 16,20 25-2-16,-10-12 2 16,0 1-4-16,-1 0 6 15,-1 1-7-15,0 2 5 16,-1 5-5-16,0-3 3 15,-1-1-1-15,-3 2 1 16,1 1 1-16,-3-3 0 16,1 3-1-16,-2-4 0 0,-3-1 2 15,3-16-3 1,-9 21 1-16,9-21 2 16,-11 15-3-16,7-2 0 0,4-13 1 15,-16 14 1-15,16-14 1 16,-12 22-2-16,12-22 1 15,-13 16 0-15,13-16 1 16,0 0 0-16,-16 16 1 16,16-16-2-16,0 0-1 15,-17 14 3-15,17-14 0 16,-9 15-4-16,9-15 1 16,0 0 0-16,-17 17 2 15,17-17-1-15,0 0 1 16,-12 16-2-16,12-16 3 15,0 0 1-15,-8 13-3 16,8-13 2-16,0 0-3 16,0 0 1-16,-13 3 0 0,13-3 0 15,0 0-2-15,0 0-3 16,0 0-2-16,0 0-4 16,0 0-7-16,0 0-8 15,-16-5-19-15,16 5-51 16,0 0-3-16,-19-13-2 15,5 0 70-15</inkml:trace>
  <inkml:trace contextRef="#ctx0" brushRef="#br2" timeOffset="1.07667E6">23486 15545 59 0,'0'0'88'0,"14"9"-1"15,-14-9-3-15,0 0-68 16,0 0-11-16,0 0-1 0,0 0-1 15,0 0 1-15,0 0-2 16,0 0 0-16,0 0 0 16,0 0 0-16,13 10 1 15,-13-10-2-15,0 0 0 16,19 13 0-16,-19-13 1 16,19 16 2-16,-6-7-1 15,0-1 0-15,2 1 0 16,4 4 0-16,0 1-2 15,1 1 2-15,2 1-1 16,-1-2-2-16,1 2 1 16,3 4-1-16,-4 3-2 15,2-1 2-15,-1 5 1 0,-2 1 0 16,0 2-2-16,1 2 3 16,-1-1-3-16,0 1 1 15,2-2 3-15,-1 2 0 16,1-3 1-16,-2 3-2 15,-3-5 3-15,1 4-5 16,-4-3 5-16,-1 0-2 16,-3 2-3-16,-1-1 0 15,-3 1 2-15,-3-7-4 16,1 3 2-16,-1-3 1 16,-2-1 1-16,4 4 0 15,-5-7 0-15,0 1-2 16,0-6 0-16,0 7 1 0,-3-6 1 15,1 1-1-15,-1 2-4 16,3-18 1 0,-10 27 2-16,10-27 0 0,-11 29 0 15,6-15 0-15,0 1-1 16,-4-1 0-16,3 1 2 16,-1-1 2-16,1 3-4 15,-1-2 0-15,0-1 2 16,1 2-2-16,0-1 2 15,6-15-2-15,-10 21 2 16,10-21-4-16,-11 22 2 16,11-22 5-16,-8 17-4 0,8-17 3 15,-13 13-4-15,13-13 4 16,-16 9-4 0,16-9 5-16,-14 7-4 15,14-7-3-15,-17 7 3 0,17-7 1 16,-13 6 0-16,13-6 0 15,-9 14 1-15,9-14 0 16,0 0 2-16,-14 22-2 16,14-22 0-16,0 0-1 15,-10 15 0-15,10-15 1 16,0 0-1-16,0 0 0 16,0 0-2-16,-13 8 0 0,13-8-3 15,0 0-8 1,0 0-12-16,0 0-40 15,0 0-35-15,0 0-5 16,-19-13-2-16</inkml:trace>
  <inkml:trace contextRef="#ctx0" brushRef="#br4" timeOffset="1.09006E6">20721 15860 1 0,'0'0'0'0,"0"0"26"16,0 0-2-16,0 0-9 15,0 0 0 1,0 0 2-16,0 0 1 0,0 0 5 16,0 0 5-16,0 0 0 15,0 0-5-15,0 0-7 16,0 0-5-16,0-16-2 15,0 16-3-15,0 0-2 16,0-16 0-16,0 16-2 16,0-14 2-16,0 14-2 15,3-22 0-15,-3 22-1 0,4-24 0 16,-1 5 1-16,2-4-2 16,0 0 1-1,4-1 0-15,-2-1 0 0,3-3 0 16,2-2 0-16,1-2 1 15,3 5 0-15,4-1 1 16,-1-2 1-16,2 4 0 16,0-4-1-16,5 2 2 15,-2 1-3-15,3 1 2 16,1-3-2-16,-1 0 0 16,1 3-2-16,1 0 0 15,2 3 0-15,-2-1 0 16,1 2 0-16,-1 5 2 0,-3 1 1 15,2 4 2-15,-5 2-1 16,1 1 3-16,-4 1-3 16,-2 5 2-1,-4 1-1-15,-1-2-2 0,-13 4-2 16,18-1 0-16,-18 1-1 16,0 0 0-16,0 0-1 15,13 0 0-15,-13 0-1 16,0 0-6-16,0 0-5 15,0 0-17-15,0 0-50 16,0 0-7-16,2 17 2 16,-2-17 32-16</inkml:trace>
  <inkml:trace contextRef="#ctx0" brushRef="#br4" timeOffset="1.09101E6">20684 15639 40 0,'0'0'79'16,"0"0"0"-16,0 0-29 15,0 0-34-15,0 0-5 16,0 0-3-16,0 0 1 16,0 0-2-16,0 0-2 15,0 0 0-15,0 0 2 16,0 0-1-16,0 0-3 16,0 0 1-16,0 0-2 15,0 0-2-15,0 0 1 16,0 0 0-16,0 0 0 15,0 0 1-15,0 0 2 16,0 0 0-16,0 0 0 0,0 0 2 16,0 0-1-16,0 0-2 15,0 0 1-15,0 0-1 16,0 0-1-16,-2 13 0 16,2-13-1-16,0 0-1 15,7 16 2-15,-7-16-1 16,9 26-1-16,-6-12 0 15,1 4-1-15,1-1 1 0,-1 2 0 16,0-2 0 0,1 5 0-16,-3-5 1 15,3 2 0-15,-1-5-1 16,0 1 2-16,-4-15-2 0,9 20 1 16,-9-20-2-16,0 0 3 15,7 14-2-15,-7-14 0 16,0 0 1-16,0 0-1 15,3-13-1-15,-3 13 0 16,5-14 3-16,-5 14-6 16,7-20 1-16,-7 20-4 15,19-22-4-15,-8 8-9 16,9-1-12-16,0-14-40 16,11 5-15-16,-1-11-1 15,9-1 30-15</inkml:trace>
  <inkml:trace contextRef="#ctx0" brushRef="#br4" timeOffset="1.09371E6">21580 15229 1 0,'-13'6'49'15,"13"-6"30"-15,0 0-4 16,0 0-38-16,0 0-14 16,0 0-5-16,0 0-4 15,0 0-4-15,0 0-4 16,0 0-3-16,14 7 1 15,-14-7-2-15,0 0 0 16,16-5-1-16,-16 5-2 16,19-15 3-16,-19 15 1 0,24-22 1 15,-12 7-1-15,1-6 2 16,-3-3-2 0,0-4 5-16,-3-3-3 0,0-2 0 15,-2-1 0-15,-2-2 0 16,-2 2-3-16,-2 2 1 15,1 3-2-15,0 2-2 16,-3 6 1-16,0 0-1 16,0 5-1-16,-3 0-1 15,6 16 1-15,-11-22 1 16,11 22-1-16,-18-11 1 16,18 11-2-16,-18-6 1 15,18 6 0-15,-13-1 2 0,13 1-1 16,0 0 1-16,-15 11 0 15,15-11 3 1,-4 13 0-16,4-13-1 16,-2 23 0-16,2-8-1 0,0 1 1 15,0-1-2-15,2 4 1 16,1 3-1-16,-2-2 1 16,1 0 0-16,2 0 1 15,0-1-2-15,3 0 3 16,4 4-1-16,0-4-2 15,-1 4 1-15,3-1-1 16,3 2-2-16,-1-1 2 16,0-1-1-16,0-2-1 0,-2-3-1 15,1-1 3-15,2-7-3 16,0-3 1-16,-2-5 1 16,1-1 1-16,1-3-1 15,1-1 0-15,-1-5 1 16,1 2 0-16,-1-3 0 15,0-2 3-15,0-4-1 16,0-1-2-16,-5-2 3 16,1 2-2-16,-5-2 2 15,-3 1-2-15,-2-1 0 16,-4 4-1-16,2 15 1 16,-8-18 0-16,8 18 0 15,-16-11 0-15,16 11 0 16,-18 2 1-16,18-2 1 15,-15 9 0-15,15-9-1 16,-15 14-2-16,15-14 2 0,-13 16-4 16,13-16 3-16,-7 16-1 15,7-16 0-15,-6 21-2 16,5-8 0-16,1 0 2 16,1 2-4-16,2-2 4 15,0 0-4-15,3 0 2 16,-6-13-2-16,13 17 1 15,-13-17 0-15,13 9 0 16,-13-9 4-16,13 0-2 16,-13 0 2-16,0 0-2 15,16-15 3-15,-16 15-1 16,4-18 1-16,-3 5 0 0,-1 13 1 16,2-16-3-16,-2 16 2 15,0 0 1-15,0-18-2 16,0 18 0-16,0 0 0 15,0 0-1-15,0 0-3 16,0 0 2-16,0 0-1 16,0 0 0-16,4 16-2 15,-4-16 2-15,7 20-1 16,-1-7 0-16,1 5 1 16,2 0 1-16,0 4-1 15,4 0 2-15,-3 2 0 16,1 1 1-16,2 2-2 15,-1-1 2-15,-1 2-2 0,-1-2 0 16,1 0 1-16,-6-3 0 16,0-3-1-16,-2 2-1 15,-3-8 1-15,0-1 0 16,0-13 1-16,-8 20-1 16,8-20-1-16,-16 6 0 15,16-6 1-15,-20-6 0 16,7-1 2-16,-1-2 0 15,1-7 0-15,1-2 0 16,2-3 4-16,2-2-4 16,2-4 1-16,1-6 1 0,7 0-2 15,2-5 0-15,5 3-1 16,1 1 0-16,3-1-2 16,1 1 2-16,-1 3 2 15,2 5-3-15,-2 5 3 16,-2 3-2-16,1 5 2 15,-12 13 1-15,17-13 0 16,-17 13 0-16,16 3 0 16,-16-3 0-16,14 9 1 15,-14-9-2-15,15 14-1 16,-15-14 0-16,16 20-2 16,-16-20 2-16,19 25-3 15,-9-11 2-15,-2 2-1 16,4-3 1-16,-1 5 0 0,2-4 0 15,0-2 0-15,-13-12 1 16,26 20-2 0,-13-14 0-16,2-4 0 15,-1-3 1-15,1-5-1 0,-1-4 3 16,0-4-3-16,2-8 0 16,-1-2 3-16,1-2-1 15,-1-2 2-15,-2 1-1 16,-2 2 0-16,-1 2-2 15,-5 6 2-15,-5 17 0 16,8-18-2-16,-8 18 1 16,0 0-1-16,-16 0-1 0,16 0 2 15,-13 12-1-15,13-12 2 16,-12 13-3-16,12-13 0 16,-4 20 0-1,4-20 0-15,-3 28-1 0,4-11-1 16,-1 2 2-16,2 2-2 15,2-2 4-15,-1 0-4 16,3-2 4-16,-3-1-4 16,-3-16 4-16,14 13-1 15,-14-13-1-15,16-1 2 16,-16 1-3-16,17-11 3 16,-17 11-1-16,18-23 1 15,-18 23-1-15,14-27 2 0,-14 27-1 16,12-22 1-16,-12 22-1 15,7-16-1-15,-7 16 1 16,0 0 1 0,0 0-2-16,0 0 0 0,13 3 0 15,-13-3-2-15,4 22 2 16,-4-22 0-16,6 22-1 16,-2-6-1-16,-4-16 1 15,13 24 0-15,-13-24 0 16,16 19 1-16,-16-19-1 15,17 8 0-15,-17-8 0 16,16 0 1-16,-16 0-1 0,16-13 1 16,-16 13-1-1,15-24 1-15,-8 10-2 16,-1-8 1-16,1-1 2 16,-1 0 2-16,1 0-3 0,-3 1 2 15,1 3 0-15,-3 3 2 16,-2 16-2-16,10-17 3 15,-10 17-2-15,0 0-1 16,0 0 1-16,0 0 0 16,0 0-1-16,12 19 0 15,-12-19-1-15,1 21-1 16,2-6-1-16,2 2 0 16,-1-1 1-16,3 1-2 15,0 1 1-15,1-2-3 16,2-2 0-16,-10-14-3 15,19 17-3-15,-19-17-4 16,20 5-7-16,-20-5-12 0,20-12-22 16,-16-8-32-16,6-2 0 15,-7-8 2-15</inkml:trace>
  <inkml:trace contextRef="#ctx0" brushRef="#br4" timeOffset="1.09396E6">22709 14808 95 0,'0'0'94'15,"-17"19"-9"-15,17-19-16 16,0 0-86-16,0 0-45 0,-14-6-24 16,14 6-1-16,0 0-2 15</inkml:trace>
  <inkml:trace contextRef="#ctx0" brushRef="#br4" timeOffset="1.09416E6">22086 14765 115 0,'-17'24'93'0,"4"-11"-15"16,13-13-23-16,0 0-114 16,0 0-32-16,0 0-2 15,0 0 4-15</inkml:trace>
  <inkml:trace contextRef="#ctx0" brushRef="#br4" timeOffset="1.09435E6">22393 14505 133 0,'26'12'100'16,"-26"-12"-4"-16,13 2-6 15,-13-2-84-15,10-15-12 16,-10 15-2-16,9-15-4 15,-9 15-3-15,0 0-4 16,13-7-2-16,-13 7-12 16,3 39-35-16,-10-4-19 15,-3 8 1-15,-11 0 17 16</inkml:trace>
  <inkml:trace contextRef="#ctx0" brushRef="#br4" timeOffset="1.09927E6">22940 15179 29 0,'0'14'83'0,"0"-14"-1"16,0 0-3-16,0 0-69 15,15-14-6-15,-15 14 0 16,0 0 1-16,14-7-1 16,-14 7 3-16,0 0 0 15,15 0-1-15,-15 0 1 16,0 0-1-16,18 2-3 15,-18-2 0-15,15 3 0 16,-15-3-1-16,18 2-1 16,-18-2 0-16,16 7-1 15,-16-7 0-15,19 6 1 0,-19-6 1 16,20 4 0-16,-20-4-1 16,22 6 1-1,-8-3 1-15,-1 0-1 0,0 1-1 16,0 2 0-16,0 1-1 15,0 3 0-15,2 0 1 16,-2 5-2-16,-13-15 0 16,27 27 1-16,-15-11 0 15,2 3 2-15,1-1-1 16,-2 1 0-16,0 3 0 16,-2-2 2-16,2 5-1 15,-4-2 0-15,2 1 0 16,-5-1-2-16,0 0 0 0,-2 0-1 15,-1-2 0-15,-3 2 2 16,1-3-2-16,-2-1 1 16,-2-1-1-16,3 0 3 15,-3-1 0-15,-1-4 0 16,1 3 0-16,3-16 0 16,-9 20 0-16,9-20 0 15,-8 17 1-15,8-17-2 16,0 0 1-16,0 0 1 15,0 0-1-15,-12 15 0 16,12-15-1-16,0 0 0 16,0 0 0-16,0 0 0 0,0 0 1 15,0 0-2-15,0 0 1 16,0 0-3 0,0 0 1-16,0 0-1 0,0 0-2 15,0 0-1-15,0 0-2 16,0 0-1-16,0 0-1 15,0 0 1-15,0 0 2 16,0 0 0-16,0 0 1 16,0 0 1-16,-1-13-1 15,1 13-1-15,0 0 0 16,0 0-3-16,0 0-9 16,0 0-13-16,-19-3-28 15,19 3-21-15,-17-6-2 0,17 6 41 16</inkml:trace>
  <inkml:trace contextRef="#ctx0" brushRef="#br4" timeOffset="1.1011E6">23083 15182 1 0,'0'0'83'0,"0"0"-1"16,0 0-2-16,0 0-53 15,0 0-12-15,0 0-4 0,0 0-3 16,0 0-2-16,0 0-3 16,0 0 0-16,0 0 0 15,0 0 1 1,0 0 0-16,0 0-3 0,0 0-2 16,-4 13 3-16,4-13 0 15,0 0 3-15,0 0 0 16,0 0-2-16,0 0-1 15,0 0 1-15,-15 3 0 16,15-3 0-16,0 0-3 16,0 0-1-16,-16 4-1 15,16-4 3-15,0 0 0 0,0 0 0 16,0 0 1-16,-13 0-2 16,13 0 1-16,0 0 0 15,0 0 0-15,0 0 0 16,0 0 1-16,0 0-1 15,0 0-1-15,0 0 0 16,0 0 1-16,0 0-1 16,0 0 1-16,0 0-2 15,0 0 0-15,0 0 1 16,0 0 0-16,0 0 1 16,0 0 0-16,0 0 1 15,0 0-3-15,0 0 2 16,0 0 1-16,0 0-1 0,0 0-2 15,0 0 1-15,0 0 1 16,0 0 0-16,0 0-1 16,0 0 2-16,0 0-1 15,0 0 0-15,0 0 2 16,0 0-1-16,0 0-1 16,0 0 0-16,0 0 0 15,0 0-1-15,0 0-1 16,0 0 0-16,-4 14 1 15,4-14-2-15,7 16 2 16,-7-16-1-16,10 23 0 16,-10-23 1-16,15 25 1 0,-15-25-2 15,17 21 3-15,-17-21-2 16,16 16 0 0,-16-16 0-16,15 13 0 0,-15-13 0 15,0 0 0-15,15 16 1 16,-15-16-2-16,0 0 3 15,0 0-2-15,9 16 0 16,-9-16 1-16,0 0-1 16,0 0-1-16,0 0 1 15,0 0 0-15,-10-13-1 16,10 13 0-16,-9-19 0 16,9 19 1-16,-16-20 0 15,8 7 0-15,8 13-1 0,-20-23-1 16,20 23 2-1,-19-22 0-15,19 22 1 16,-16-17-1-16,16 17 1 16,-10-14 0-16,10 14-2 0,-9-13-3 15,9 13-5-15,-14-23-6 16,5 7 2-16,5 1-4 16,-5-8-1-16,3 7 5 15,1-4 3-15,0 3 7 16,5 4 9-16,0 13 4 15,0-17 4-15,0 17 2 16,0 0 2-16,13 0-3 0,-13 0-3 16,19 4-2-1,-19-4-4-15,25-4-1 16,-8 2-1-16,-1-2 0 16,2-6-3-16,1 1 1 0,1 2-1 15,-1-2-2-15,-2 5 1 16,1-1-6-16,-2 4 2 15,-2 1-4-15,-1 3-3 16,-13-3-7-16,19 11-17 16,-5 2-50-16,-14-13-3 15,6 19 2-15,-6-19 26 16</inkml:trace>
  <inkml:trace contextRef="#ctx0" brushRef="#br4" timeOffset="1.1053E6">23519 15255 1 0,'-2'22'75'15,"2"-22"-1"-15,0 0-1 0,0 0-57 16,0 0-9-16,0 0 0 15,0 0 0 1,0 0 2-16,0 0-1 16,-15 6 0-16,15-6-1 0,0 0-4 15,-13-12 0-15,13 12-2 16,0 0 1-16,-5-23-1 16,5 23 4-16,2-19-2 15,-2 6 3-15,0 13-2 16,4-24 1-16,-4 24-1 15,10-22-2-15,-10 22 0 16,12-16-4-16,-12 16 2 0,13-8-4 16,-13 8 1-1,20 4 0-15,-20-4 1 16,17 10-1-16,-17-10 1 16,23 25 2-16,-11-11 2 0,-2 3-1 15,1-1 3-15,0 2-2 16,1 2 2-16,-3-3 1 15,-2-4 0-15,1 0-1 16,-8-13-1-16,10 22 1 16,-10-22-2-16,0 0 1 15,0 0-2-15,0 0 0 16,0 0 1-16,0 0-1 16,0 0-1-16,1-21 1 15,-1 21-1-15,0-26 0 16,0 12 2-16,2 0 0 15,0-5-2-15,4 0 2 16,1 0 0-16,2 3 1 0,-2 1-2 16,5 2 1-16,-12 13-2 15,20-21 1-15,-20 21 0 16,19-7 0-16,-19 7-2 16,17 5 1-16,-17-5 0 15,20 11-2-15,-20-11 1 16,18 19 1-16,-18-19-2 15,20 20-1-15,-20-20 6 16,14 19-4-16,-14-19 4 16,9 14-2-16,-9-14 2 15,0 0-2-15,0 0 2 16,14 7-1-16,-14-7-3 0,0 0 2 16,9-20 0-16,-9 20 0 15,6-23-2-15,-2 7 2 16,-1-1-1-16,3 3 1 15,-3-2-1-15,2-2 1 16,1 5-1-16,-6 13 2 16,18-21-2-16,-18 21 3 15,15-15-3-15,-15 15 2 16,15 0-1-16,-15 0-1 16,13 10 1-16,-13-10-3 15,10 19 0-15,-10-19 1 16,16 20 0-16,-16-20 1 15,21 15-2-15,-21-15 1 0,23 11 0 16,-10-9 3-16,0-2 1 16,2-2-1-16,-15 2-2 15,20-11 0-15,-20 11 1 16,19-26 1-16,-13 8-1 16,1 1 0-16,0 1-1 15,-4-2 0-15,0 0 1 16,0 5-1-16,-3 13 2 15,8-14-1-15,-8 14-1 16,0 0-1-16,0 0 2 16,16 7-2-16,-16-7 1 0,13 17-2 15,-13-17 1-15,9 19-2 16,-9-19 1-16,14 19 0 16,-14-19-2-1,16 11 3-15,-16-11-1 0,15 6 2 16,-15-6-1-16,14-7 0 15,-14 7-2-15,12-23 1 16,-7 7 2-16,-2-1-3 16,0-6 4-16,-1 2-3 15,-2 1 5-15,2 3 0 16,-3 1 2-16,1 16 1 16,0-20 1-16,0 20 1 15,0 0-4-15,0 0 1 16,0 0-1-16,16 3-4 0,-16-3-2 15,0 0-1-15,22 18-2 16,-22-18 0-16,20 9 0 16,-7-7 0-1,0 0 0-15,0-2 3 0,0-4 2 16,3-6 0-16,-2-3 2 16,-1-6 0-16,0-5 0 15,-2-2 1-15,-2-6-1 16,-2-3 0-16,-2 1-2 15,-7 1 2-15,-5-2-3 16,-2 5 2-16,-1 5-1 16,-1 2 0-16,-2 6 0 0,1 4 0 15,12 13 0-15,-20-15-1 16,20 15 1-16,-14 2-1 16,14-2-1-1,-13 10 0-15,13-10 1 0,-5 19 0 16,5-6 0-16,2 2-1 15,2 4 1-15,5 1 0 16,1 4-1-16,3-1 3 16,3 3-3-16,-2 0 0 15,5 0 1-15,1 2 0 16,0 0-2-16,-1-2-3 16,0 1-3-16,-2-4-5 15,-4-1-9-15,-6-6-20 0,8 1-38 16,-15-17-3-1,0 0 3-15,-29 7 46 0</inkml:trace>
  <inkml:trace contextRef="#ctx0" brushRef="#br4" timeOffset="1.10553E6">24056 14768 166 0,'-23'-8'94'16,"10"8"-4"-16,0-1-34 15,13 1-52-15,0 0-8 16,-5-14-10-16,5 14-13 0,13-8-34 16,2 16-26-1,-2-1-1-15,2 10 0 16</inkml:trace>
  <inkml:trace contextRef="#ctx0" brushRef="#br4" timeOffset="1.10733E6">24132 15519 49 0,'0'0'73'16,"0"0"-2"-16,-6 16-31 16,6-16-30-16,-14 15 2 15,14-15 0-15,-17 24 3 16,6-11-1-16,3 4 1 16,-1 4-1-16,2 2-3 15,0-2-2-15,1 2-2 16,0 1-3-16,3-1-3 15,2 4-1-15,1-2 2 0,1 1-4 16,4-6 1 0,2-1-3-16,1-2 1 0,5-4-1 15,2-2 7-15,2-8-4 16,2-3 1-16,1-7 1 16,2-5 3-16,1-3 0 15,-1-4-3-15,-4-6 2 16,0-4-4-16,-1 1 5 15,-6-6-6-15,0 1 5 16,-6 2-5-16,-2 0 4 16,-1 2-1-16,-4 0-1 15,-2 2 1-15,-2 1 0 0,2 7 3 16,-3-1-1-16,-1 6 1 16,8 14-1-16,-14-20-1 15,14 20 3 1,-14-8-2-16,14 8-3 0,-16-3 0 15,16 3-1-15,-13 6-1 16,13-6-1-16,0 0-1 16,-6 19-1-16,7-6 0 15,4 1 2-15,3 5-2 16,2 0 3-16,2 1 0 16,-1-1 0-16,4 4 3 15,2-3-1-15,-1-3 2 16,0-2-2-16,0-2 1 0,-2-3-1 15,-1-3 0-15,-13-7 0 16,22 12 1-16,-22-12 1 16,13-5-1-1,-13 5 3-15,6-13-2 0,-6 13 3 16,4-23-1-16,-3 9 1 16,-2 1 0-16,2 0 0 15,-1 13-1-15,0-19-2 16,0 19 1-16,0 0-1 15,0 0 0-15,0 0-2 16,0 0-1-16,16 3-1 16,-16-3 2-16,0 0-1 0,18 13 0 15,-18-13 0-15,14 9 0 16,-14-9 1 0,16 5 2-16,-16-5-1 15,13 0-2-15,-13 0 1 0,0 0 0 16,16-10 0-16,-16 10-1 15,13-14 0-15,-13 14-1 16,8-17 1-16,-8 17 0 16,9-16 1-16,-9 16 0 15,0 0 0-15,0 0 1 16,13-12 0-16,-13 12-2 16,0 0 1-16,0 0 0 15,13 7 0-15,-13-7-1 0,0 0 0 16,19 6 0-1,-19-6 1-15,14 6 0 0,-14-6-1 16,22-3-1 0,-22 3 0-16,20-13 1 0,-5 6-1 15,-1-5 0-15,0-2 1 16,1-2-1-16,-1 0 2 16,-2 2-1-16,1 1 2 15,-2 0-1-15,-11 13 4 16,15-18-1-16,-15 18 1 15,0 0 0-15,5-13 1 16,-5 13-1-16,0 0 0 0,0 0-1 16,0 0 0-16,0 0-2 15,0 0 0 1,0 0 0-16,0 0-1 16,0 0 0-16,-7 15 1 0,7-15-1 15,0 0-1-15,9 22 0 16,-9-22-2-16,7 15 1 15,-1-2 0-15,0 0-1 16,4 3 4-16,3 2 0 16,-2 0 0-16,1 3-1 15,2-1 1-15,2 4-1 16,0 1-1-16,-2-2 0 16,-1 0-3-16,-4 0-2 15,3 4-3-15,-5-5 6 16,-1 1-7-16,-6-3 9 15,-3 2-3-15,-6-6 7 16,-1-3-3-16,-4-2 6 0,-7-9-1 16,0 2 3-16,-2-12 1 15,0-3-6-15,1-4 5 16,2-1-7-16,4-3 4 16,6-1-3-16,4-3 1 15,6-3-7-15,7 5 0 16,5-5-3-16,6 3-6 15,4-4-9-15,4 5-15 16,-4-14-30-16,5 12-22 16,-7-9 2-16,1-1 2 15</inkml:trace>
  <inkml:trace contextRef="#ctx0" brushRef="#br4" timeOffset="1.10768E6">24598 15303 78 0,'-22'7'90'0,"22"-7"-4"16,-21 6 0-16,21-6-67 16,0 0-10-16,0 0-1 15,0 0 0-15,4-16-3 16,-4 16-5-16,15-7-1 15,-15 7-3-15,15-6-3 0,-15 6 0 16,21-3-1-16,-21 3 2 16,21 2 4-16,-21-2 3 15,13 10 2-15,-13-10 3 16,7 21 0-16,-7-21 1 16,-1 26 0-16,-2-8-6 15,-4-1-7-15,3 5-12 16,-5-5-11-16,2 5-25 15,-6-8-30-15,6 3-2 16,7-17-2-16</inkml:trace>
  <inkml:trace contextRef="#ctx0" brushRef="#br4" timeOffset="1.10796E6">24817 14906 138 0,'0'0'97'0,"15"13"-2"16,-15-13-8-16,0 0-83 16,-9 15-11-16,3-2-15 15,5 18-33-15,-12 8-36 16,4 10 0-16,-9-4-4 0</inkml:trace>
  <inkml:trace contextRef="#ctx0" brushRef="#br1" timeOffset="1.14406E6">10539 13896 83 0,'0'0'86'0,"0"0"-2"16,13-6-5-16,-13 6-63 15,0 0-6-15,0 0-3 16,0 0-1-16,0 0-1 16,0 0-4-16,0 0-1 15,-7 15 1-15,7-15-1 16,4 19 2-16,-4-19 0 16,6 24-1-16,-2-7 2 15,-1 4 0-15,0 2 1 16,0 0-1-16,-2 1 0 15,-1-2 0-15,-1 4-1 16,1-4 0-16,-2-2-2 0,1-4 1 16,-2-2 0-16,3-14 0 15,-1 14 0 1,1-14 0-16,0 0 0 16,0 0 0-16,0 0 0 0,0 0 2 15,-3-15-1-15,3 15 1 16,0-22-1-16,0 22 1 15,3-25-1-15,-2 11 0 16,3 1 0-16,2-1-1 16,0 1 0-16,-6 13 0 15,16-22 0-15,-16 22-1 16,16-16 2-16,-16 16-2 0,17-7 1 16,-17 7 1-1,19-2-2-15,-19 2 2 0,20 3-1 16,-20-3 0-1,22 9 0-15,-22-9 0 0,21 12 1 16,-21-12-1-16,20 20-1 16,-20-20 1-16,21 23-1 15,-11-9 0-15,-2 1 2 16,1 1-2-16,-2-1 1 16,-1 4-2-16,1-3 2 15,-2 4 1-15,0-2-1 16,-2-3-1-16,0 0 0 15,0-1 1-15,-2-1-2 16,-1-13 2-16,-1 23-1 16,1-23 2-16,-12 18 1 15,12-18 0-15,-23 16 0 16,7-9 0-16,-1 0 0 0,-2 0 1 16,-2-1-1-16,3 3 2 15,3-2-3-15,0-1-2 16,15-6 3-16,-20 11-3 15,20-11 2-15,0 0-3 16,0 0 1-16,-13 6-3 16,13-6 2-16,0 0 1 15,0 0-2-15,0 0 2 16,0 0-2-16,0 0 2 16,0 0-2-16,0 0-2 15,0 0-3-15,0 0-5 16,0 0-9-16,0 0-10 0,0 0-25 15,0 0-39-15,0 0 2 16,-10-20 1-16,10 20 20 16</inkml:trace>
  <inkml:trace contextRef="#ctx0" brushRef="#br1" timeOffset="1.14461E6">10585 13889 108 0,'0'0'90'0,"0"0"-4"16,0 0-6-16,0 0-65 15,-13 7-3-15,13-7 1 16,0 0-2-16,0 0-3 16,0 0-3-16,0 0 0 15,0 0-1-15,6-13-1 0,-6 13 0 16,14-9-3-16,-14 9 0 15,18-10 2-15,-18 10 0 16,26-8-1-16,-11 5 2 16,1 0 0-16,0 3-2 15,2-1 2-15,0 2-1 16,0 2 0-16,-4-2-1 16,-1 1 0-16,-13-2 0 15,22 3 0-15,-22-3-1 16,14 4 1-16,-14-4 0 15,0 0-1-15,13 3-2 16,-13-3 2-16,0 0-3 16,0 0-4-16,0 0-12 0,0 0-16 15,0 0-53-15,0 0-3 16,13 17-1 0,-13-17-4-16</inkml:trace>
  <inkml:trace contextRef="#ctx0" brushRef="#br1" timeOffset="1.14638E6">11247 13886 119 0,'0'0'83'0,"0"0"-2"15,-5 14-9-15,5-14-59 16,0 0-6-16,0 0-3 0,0 0-1 16,0 0-1-16,0 0-1 15,0 0 2 1,0 0 0-16,0 0 0 16,0 0 0-16,0 0 1 0,0 0 0 15,0 0 0-15,0 0 0 16,0 0 1-16,0 0-1 15,4-14 1-15,-4 14 1 16,0 0-1-16,0 0-1 16,0 0 1-16,1-13 0 15,-1 13-1-15,0 0 1 0,0 0-1 16,-3-16 0-16,3 16 0 16,0 0-1-16,-10-16-1 15,10 16 0 1,-8-13-1-16,8 13 0 15,-10-16-1-15,10 16 1 0,-13-17-1 16,13 17 2-16,-15-16 0 16,15 16-1-16,-17-17 2 15,17 17-2-15,-22-13 2 16,22 13-2-16,-23-14 1 16,23 14 0-16,-23-13 0 15,23 13-1-15,-22-15-1 16,22 15 4-16,-20-11-4 15,20 11 0-15,-24-13-1 16,11 8 5-16,0 1-5 16,-2 0 6-16,1 2-4 15,-1-1-1-15,0-1 0 16,-1 1 4-16,1 2-3 0,-2-2-3 16,1 1 3-16,-1 1-1 15,-1-2-1-15,-2 2 0 16,2-1 1-16,-3 2-1 15,0 2 0-15,0-2 2 16,0 0-2-16,-2 1 0 16,4 0 2-16,0 2-1 15,0-1 0-15,1 1 1 16,0-2-2-16,0 0 2 16,0 2-1-16,1-1 0 15,-2 1-1-15,1-2-1 16,0 2 2-16,-1 0 0 0,2 4 0 15,1 0-6-15,0 1 6 16,2 2-5-16,0-2 5 16,1 4-4-16,-3-1 4 15,1 2-5-15,1-1 7 16,1-1-1-16,0 2 0 16,0 0 0-16,0 2 0 15,0-1 0-15,3 1-1 16,-2 2 0-16,1 0 0 15,-1 2-1-15,1 0 1 16,-2 1 0-16,3 0 0 16,-2 3-1-16,2 0 2 15,1 1-1-15,1-1 1 0,2 0 0 16,0 3-1-16,2-2 1 16,1 1-2-16,3-2 2 15,0-2-1-15,1 3 0 16,4 2-1-16,-1-3 1 15,3-2 0-15,2 2 1 16,-1 0-1-16,4-1 4 16,0 1-5-16,1-3-2 15,-2-1 4-15,2 1-3 16,1-1 1-16,1-2-3 16,1 1 3-16,1-1-5 15,0-4 6-15,2 4 1 0,3-2-3 16,-1-1 2-16,3-2 0 15,0 1 1-15,-1-3 0 16,2 0 0-16,1-1 0 16,-2-4 0-16,-1 1 1 15,0-4-1-15,0 0 1 16,1-2-1-16,0 2 0 16,1-2-1-16,1 0 0 15,1-2 0-15,3 1 1 16,2 1-2-16,1-4 0 15,-1-1 2-15,0-2 0 16,-1-2-1-16,1-2 2 16,-3-1-2-16,0-1 1 0,-2-1-1 15,-1 0 0-15,0-1-1 16,-1-1 0-16,-2-3 6 16,0 1-5-1,1-1 3-15,0-3-2 0,-3-2 1 16,1-4-1-16,-1 0 3 15,0-4-1-15,-1 1-5 16,-1-3 3-16,-2-1-1 16,-3 2 0-16,1-2 2 15,-5 5-1-15,-1-3 1 16,-2 5-1-16,-4 1 0 16,1 5 0-16,-4-1-1 0,0 2 1 15,-1 2 2-15,-2-1-2 16,0 5-1-16,-3-1 1 15,2 3-2-15,4 13-1 16,-13-21-1-16,13 21-4 16,-15-12-8-16,15 12-3 15,-16-4-10-15,16 4-21 16,-20-1-44-16,20 1-5 16,-21-2 1-16,21 2-2 15</inkml:trace>
  <inkml:trace contextRef="#ctx0" brushRef="#br1" timeOffset="1.16112E6">11998 13781 70 0,'0'0'84'15,"20"5"-2"-15,-20-5-3 16,0 0-57-16,4-17-14 15,-4 17-4-15,0 0-1 16,9-14-1-16,-9 14-2 16,0 0 2-16,0 0 0 15,0 0 1-15,0 0 0 0,0 0-1 16,0 0 1-16,0 0-1 16,0 17 1-1,0-17 0-15,-2 23 0 16,2-8-1-16,-2 0 0 0,-1 7 1 15,-2 1-1-15,-3 5 1 16,2 0-1-16,-3 4 0 16,-1 1-1-16,-1 3 1 15,-1-1 0-15,2-2 0 16,0-1-1-16,3-3 0 16,-1-5 1-16,3-3-3 15,0-4 3-15,2-4-2 0,3-13 1 16,-4 16-1-16,4-16 0 15,0 0 0 1,0 0-2-16,0 0-4 16,-3 13-5-16,3-13-7 15,0 0-9-15,-3-16-9 0,3 16-12 16,2-36-20-16,5 16-9 16,-7-14 6-16,7 3 29 15,-2-3 40-15,-1-2 2 16,2 5 0-16,-3-3 27 15,4 13 28-15,-7-7 15 16,5 15 1-16,-5-4-21 16,0 17-14-16,5-22-8 0,-5 22-8 15,0 0-7 1,11-14-5-16,-11 14-7 16,0 0-4-16,0 0-2 15,16-12-2-15,-16 12 1 0,15 0 4 16,-15 0 3-16,13 2 4 15,-13-2 3-15,16 7 2 16,-16-7 2-16,14 13 0 16,-14-13-1-16,14 15-2 15,-14-15-1-15,15 18-1 16,-15-18-3-16,16 22 1 16,-16-22-3-16,20 17-1 15,-20-17 0-15,23 19-2 16,-9-7 0-16,-1 1 0 15,2 0 0-15,-1 0 0 16,-2 5 0-16,1-2 0 16,-3 1 1-16,-3-1-1 0,0-3 1 15,-7-13-3-15,12 22-2 16,-12-22 0-16,7 13-3 16,-7-13 0-16,0 0 1 15,0 0-1-15,-3 13-2 16,3-13 1-16,-14 1-2 15,14-1 3-15,-26 3 0 16,8-3 2-16,0 0 1 16,-4 0 2-16,3-1 7 15,1-2 4-15,0-3 3 16,18 6 2-16,-21-10 2 16,21 10 0-16,0 0-1 0,-11-16-1 15,11 16-3-15,0 0-2 16,8-19-1-16,-8 19-2 15,16-13-3-15,-16 13 1 16,24-18-2-16,-9 9-1 16,3 0-1-16,2-1 1 15,1 3-1-15,0-4 1 16,2 3 1-16,0 1 0 16,2 3 0-16,0-1 0 15,-2 1 0-15,0 0 0 16,1 1 0-16,-1 1 0 15,-2 1-2-15,-4 0 1 16,-4-2-1-16,0 3 1 0,-13 0 0 16,16 4 1-16,-16-4-1 15,0 0 1-15,5 17 0 16,-5-17 0 0,-1 23 0-16,1-10 0 0,-1 2 0 15,1 2 0-15,0 2 0 16,0 0-1-16,1-1 1 15,0 1 0-15,1 0 0 16,1 0 0-16,-2-6-2 16,2 0 1-16,-3-13 0 15,4 20 1-15,-4-20-2 16,0 0 0-16,6 13-1 0,-6-13 2 16,0 0 0-16,0 0-1 15,0 0 0-15,6-23-1 16,-6 23 3-1,7-29-1-15,0 9 0 0,2-2 0 16,1-2-1-16,5-1 1 16,-1 0 1-16,2 2-1 15,1 2-1-15,-2 5 1 16,-1 4-1-16,-1 4 1 16,-13 8 0-16,19-3 0 15,-19 3-2-15,14 11 2 16,-14-11 1-16,12 15-3 15,-12-15 3-15,11 20-1 0,-11-20 1 16,12 23-1-16,-12-23 3 16,16 25-2-16,-9-11 1 15,2 3 0 1,-2-1 0-16,0 0-1 0,2 1 0 16,-5-1 0-16,2-1-1 15,0-2 1-15,-6-13-2 16,11 21 1-16,-11-21 0 15,13 19 1-15,-13-19-1 16,12 13-1-16,-12-13 1 16,14 7-1-16,-14-7 1 15,13 2-1-15,-13-2 2 0,16-10-2 16,-16 10 2 0,17-22-1-16,-8 6 1 15,1-3 0-15,0-4-1 0,-1-3 1 16,-2-3-2-16,2-1 2 15,-2 0-2-15,2 2 1 16,-2 4 0-16,0 1 0 16,0 3-1-16,0 4 2 15,-7 16-1-15,10-19 1 16,-10 19 1-16,0 0-2 16,0 0 0-16,9-13 1 15,-9 13 0-15,0 0 0 16,0 0-1-16,0 0-2 0,0 0 1 15,0 0 1 1,-7 14-2-16,7-14 1 16,0 0 0-16,0 0 0 15,-3 15 1-15,3-15 0 0,1 13 0 16,-1-13-1-16,3 16 2 16,-3-16-3-16,8 20 2 15,-8-20-1-15,11 22-1 16,-11-22 2-16,16 21 0 15,-16-21-1-15,17 20 0 16,-17-20 0-16,19 23-3 16,-19-23-1-16,14 24-1 15,-14-24 1-15,12 21-1 16,-12-21 4-16,6 20-2 16,-6-20 3-16,-2 15 3 15,2-15 1-15,0 0 0 0,-16 10-1 16,16-10 2-16,-20 0-2 15,7-2 0-15,0 1-2 16,0 1 3-16,13 0-1 16,-18-4 0-16,18 4 0 15,0 0-3-15,-13-9 2 16,13 9-1-16,13-11 2 16,-13 11-3-16,26-22 0 15,-9 10-1-15,2-2 2 16,2-2 0-16,2 0 0 15,2-1 1-15,-2-2-3 16,0 2 2-16,-1-1 1 16,-1 0-1-16,0 0 1 0,-3 0 0 15,0-1-2-15,-3 2 1 16,-2 2 2-16,-2 1-1 16,-11 14-1-16,13-21 2 15,-13 21-2-15,0 0-1 16,0 0 3-16,0 0-2 15,-16-7 1-15,16 7-2 16,-16 7 1-16,16-7-1 16,0 0 2-16,-18 9 0 15,18-9-1-15,0 0 1 16,-10 16 0-16,10-16 1 16,-4 17-1-16,4-17 0 0,-4 22 0 15,4-22 0-15,-3 26 0 16,3-9 0-16,3 1-1 15,0-1 0-15,-1 0 0 16,4 2 0-16,0 0 1 16,1-1-1-16,0-2 1 15,-7-16-1-15,15 23 0 16,-15-23 2-16,16 15-1 16,-16-15 0-16,14 9 0 15,-14-9 0-15,15 1 0 16,-15-1 0-16,13-3 0 15,-13 3-2-15,13-4 2 16,-13 4-1-16,13-9 1 0,-13 9-2 16,13-9 1-16,-13 9-1 15,14-11 1-15,-14 11 0 16,13-17 0-16,-13 17-1 16,14-18 0-16,-8 5 2 15,0 0-2-15,0-1 3 16,-2-3-4-16,2 1 2 15,0 0 0-15,-2 0 0 16,0-1 1-16,-1 4 0 16,-3 13 0-16,6-22 0 15,-6 22 2-15,1-14-2 16,-1 14 0-16,0 0 0 0,0 0 0 16,0 0 0-16,2-13-1 15,-2 13-1-15,0 0 1 16,0 0 0-16,0 0 0 15,0 0 0-15,0 0-1 16,-3 14 1-16,3-14-1 16,0 0 1-16,-2 14 1 15,2-14-2-15,2 13 1 16,-2-13-1-16,0 0 2 16,9 18-1-16,-9-18 1 15,0 0-1-15,0 0 1 16,0 0 0-16,14 13 0 15,-14-13 0-15,0 0 1 0,0 0-1 16,0 0 0-16,0 0-1 16,0 0 0-16,0 0 1 15,0 0 0 1,0 0 0-16,0 0-1 0,0 0 1 16,0 0-1-16,0 0 1 15,0 0 0-15,0 0-2 16,0 0 2-16,0 0-1 15,0 0 0-15,0 0-3 16,0 0 0-16,0 0-4 16,0 0-8-16,0 0-11 15,0 0-42-15,0 0-27 0,-7-20-4 16,4 5-5-16,-7-9 2 16</inkml:trace>
  <inkml:trace contextRef="#ctx0" brushRef="#br1" timeOffset="1.16569E6">13358 13795 66 0,'0'0'69'15,"0"0"-3"-15,0 0-26 0,0 0-35 16,0 0-5-16,0 0-4 16,0 0-3-16,0 0-1 15,0 0 0 1,-1 15 1-16,1-15 1 0,0 0-7 15,0 0-15-15,-16 7-28 16,16-7-2-16,0 0 8 16</inkml:trace>
  <inkml:trace contextRef="#ctx0" brushRef="#br1" timeOffset="1.16687E6">13289 13864 71 0,'0'0'75'0,"0"0"0"15,0 0-5-15,0 0-57 0,0 0-8 16,0 0-1-16,0 0 0 15,0 0 1-15,0 0-1 16,0 0-1-16,0 0 1 16,0 0 0-16,0 0 0 15,0 0 0-15,0 0-1 16,0 0-1-16,0 0 1 16,0 0 0-16,0 0-1 15,0 0 0-15,0 0 2 16,0 0-2-16,-3 16 0 15,3-16 0-15,3 13-1 16,-3-13 1-16,4 16 0 16,-4-16 0-16,8 19 0 0,-6-6-2 15,3 1 2-15,-1 4-1 16,2 0 2-16,0 4-3 16,1 1 2-16,-1 0-2 15,1 0 0-15,-1-3 1 16,-1-2 0-16,1-5 1 15,-6-13-1-15,10 17 1 16,-10-17 1-16,0 0-1 16,0 0 0-16,15 0 0 15,-15 0-1-15,0 0-1 16,8-23 0-16,-3 9-2 16,0-2 1-16,1-5 0 0,3 1 0 15,0-1 0-15,1-4 3 16,0 3-2-16,0 1 0 15,0 6 2-15,-1 2-2 16,-9 13 2-16,14-14 1 16,-14 14 0-16,0 0-1 15,0 0 2-15,0 0 0 16,0 0 0-16,0 0-1 16,0 0 0-16,10 14-1 15,-10-14-2-15,0 0 1 16,0 0 0-16,10 15-1 15,-10-15 0-15,7 13 2 16,-7-13-2-16,9 23 1 0,-5-9 0 16,4 2-2-16,-1 3 1 15,2-2 0-15,-1 3 0 16,1-2-1 0,-1-4 1-16,1-1-1 0,-9-13 2 15,16 20-1-15,-16-20 0 16,13 15 1-16,-13-15-1 15,0 0 1-15,17 6-1 16,-17-6 0-16,0 0-1 16,13-15 3-16,-10 2-4 15,0-4 3-15,0-8-2 16,0-1 0-16,0-5 2 0,1-4-2 16,-1 2 2-16,0 0-4 15,0 5 5-15,0 4-3 16,-1 6 2-16,3 4 0 15,-5 14 0-15,0 0-1 16,4-14-2-16,-4 14 0 16,0 0-8-16,0 0-7 15,0 0-11-15,0 0-28 16,15 5-30-16,-15-5-1 16,0 0 0-16,0 0 25 15</inkml:trace>
  <inkml:trace contextRef="#ctx0" brushRef="#br1" timeOffset="1.16798E6">13839 14053 92 0,'6'19'79'0,"-6"-19"-5"16,1 19-3-16,-1-19-64 15,0 0-5-15,0 0 0 16,0 0 3-16,0 0-1 15,0 0 1-15,0 0 3 16,0 0-1-16,0 0 0 16,0 0-3-16,0 0-2 15,0 0-1-15,14-16 0 0,-14 16 0 16,9-23 0-16,-5 10 0 16,2 0-1-16,-3 0 1 15,0-1 0 1,-2 1 1-16,-1 13 0 0,2-19 2 15,-2 19-2-15,-3-13 0 16,3 13 2-16,0 0-2 16,0 0 0-16,0 0 0 15,-15-12-1-15,15 12-2 16,0 0 3-16,0 0 0 16,-14 9-1-16,14-9 0 15,-9 13 0-15,9-13 0 16,-7 17 1-16,1-4 0 15,4 5-2-15,-1-1 2 16,1 3 0-16,2 5 0 16,2-4 0-16,1 1-1 15,1 1-1-15,2-1 0 0,-1-1 1 16,3-1-2-16,2-2 2 16,-2-4-2-16,-8-14 2 15,22 23 1-15,-9-16-1 16,-13-7 1-16,25 5-2 15,-12-8 1-15,-13 3-2 16,23-19 2-16,-13 5-1 0,0-5 1 16,-2-3 0-16,1-2 0 15,-3-4 0 1,0 1-2-16,1-2 3 16,-1 2-2-16,-1 1 1 0,1 4-1 15,-1 6 0-15,-1 3 1 16,-4 13 1-16,0 0 0 15,0 0-1-15,0 0 1 16,0 0 0-16,0 0-1 16,0 0-1-16,0 0 1 15,11 15-2-15,-11-15 2 16,6 14 1-16,-6-14-2 16,10 20 0-16,-10-20 0 15,12 18 2-15,-12-18-3 16,16 13 1-16,-16-13-1 15,21 10 0-15,-8-5 0 16,0 0 2-16,0-1-1 16,-13-4 1-16,25 12 2 0,-25-12-2 15,17 11 1-15,-17-11 0 16,13 15 0-16,-13-15-1 16,6 13 0-16,-6-13-1 15,3 13 0-15,-3-13 1 16,0 0 0-16,0 15-2 15,0-15 2-15,-5 13 1 16,5-13-1-16,-10 18 3 16,10-18-4-16,-13 23 2 15,13-23-1-15,-11 22 2 16,11-22 0-16,0 0-3 16,-9 14 2-16,9-14-7 0,0 0 6 15,0 0-1-15,15 3 0 16,-15-3-1-16,20-3 0 15,-4 2-1-15,1-7-2 16,6 0 1-16,2-5-13 16,2 0-14-16,-4-9-58 15,6 6-3-15,-9-8-6 16,0 1-2-16</inkml:trace>
  <inkml:trace contextRef="#ctx0" brushRef="#br2" timeOffset="1.17943E6">13540 14356 1 0,'9'-14'43'0,"-9"14"5"16,0 0-13-16,0 0-7 15,0 0-4-15,0 0-3 16,0 0-3-16,0 0-7 15,3-13-6-15,-3 13-1 16,0 0-2-16,4-14-1 16,-4 14 0-16,6-15 2 15,-6 15 1-15,3-13 5 16,-3 13 3-16,0 0 3 0,0 0-1 16,0 0 3-16,0 0-2 15,0 0-3-15,0 0-1 16,-15-3-2-16,15 3-1 15,-13 3-2 1,13-3-1-16,0 0-2 0,-19 2 0 16,19-2-1-16,0 0 0 15,-15 7 0-15,15-7-2 16,0 0 1-16,-13 16 1 16,13-16-1-16,-8 14 0 15,8-14 0-15,-4 19 0 16,4-19-2-16,0 20 1 15,0-20-1-15,4 19-1 0,-4-19 2 16,9 14 0-16,-9-14 0 16,17 12-2-1,-4-6 3-15,2-2-2 0,2 2 3 16,0-1-2-16,2 1 2 16,1 0-3-16,1 0 0 15,-6 1 1-15,1-3-4 16,0 3 4-16,-3-1-6 15,-13-6 5-15,20 12-5 16,-20-12 6-16,15 11-5 16,-15-11 5-16,6 13 1 15,-6-13-1-15,0 13 1 16,0-13 1-16,-9 16 0 0,9-16-2 16,-15 18 1-1,15-18 0-15,-17 12-2 16,17-12 2-16,-17 12 1 15,17-12-2-15,-13 4 1 0,13-4 0 16,0 0 0-16,0 0 0 16,0 0 0-16,0-17 0 15,0 17-3-15,10-16 3 16,-10 16-1-16,13-11 1 16,-13 11-1-16,17-10 1 15,-17 10-1-15,18-3 2 16,-18 3-1-16,17 8-2 0,-17-8 2 15,13 22-2 1,-9-8 1-16,1 4 0 16,-3 2 1-16,3 2-1 15,-2 1 1-15,-1-2 1 0,1 1 1 16,0-8-1-16,0 4 0 16,-3-18-3-16,7 18-3 15,-7-18-4-15,0 0-8 16,19 9-13-16,-12-23-52 15,12 5-3-15,-3-14-3 16,8 1-1-16</inkml:trace>
  <inkml:trace contextRef="#ctx0" brushRef="#br2" timeOffset="1.18597E6">14072 14480 81 0,'0'0'81'16,"0"0"-6"-16,0 0-24 15,0 0-43-15,0 0-5 16,0 0-3-16,15 12-1 15,-15-12-2-15,0 0-1 16,0 0 1-16,13 3 1 0,-13-3 2 16,0 0 1-1,13-6 2-15,-13 6 0 16,0 0 3-16,0 0 0 0,11-13 6 16,-11 13-5-16,3-13 3 15,-3 13-6-15,-3-14 6 16,3 14-8-16,-7-15 5 15,7 15-6-15,0 0-3 16,-17-13-1-16,17 13 1 16,-15-1 1-16,15 1 1 15,0 0 2-15,-17 3 0 16,17-3 1-16,0 0 2 16,-16 7 0-16,16-7 2 0,0 0-1 15,-14 19-1 1,14-19-1-16,-10 18-7 0,10-18 7 15,-6 25-7 1,5-11 7-16,1-14-9 0,-2 25 5 16,5-11-6-16,1 1 5 15,1 1 0-15,-5-16-1 16,14 24 0-16,-4-11-1 16,2 0 1-16,1-1-1 15,1-5 2-15,1-1 1 16,0-3 0-16,1-3 2 15,0-5-3-15,0-3 2 0,1-5-1 16,-1-2 1-16,-1-1 0 16,-1-1-1-1,-1-2-1-15,-1 2-1 16,-1 0 3-16,-4 4-2 0,-7 13 3 16,12-19-1-16,-12 19 1 15,0 0 0-15,0 0 1 16,0 0 2-16,0 0-3 15,0 0 2-15,0 0-4 16,0 0 1-16,0 0-1 16,0 0 1-16,0 0-3 15,-4 13 1-15,4-13 0 16,0 0-1-16,4 19 2 0,-4-19-2 16,6 18 2-1,-6-18-2-15,7 25 3 16,-7-25-2-16,11 23 2 15,-11-23 0-15,12 17 0 0,-12-17 0 16,0 0-2-16,17 13 2 16,-17-13-3-16,13-3 2 15,-13 3-2-15,0 0-1 16,18-5 0-16,-18 5 0 16,0 0 0-16,15-13-3 15,-15 13-1-15,8-15 1 16,-8 15 1-16,3-19 0 15,-3 19 2-15,-3-18 2 16,3 18 2-16,-8-18 2 16,8 18 3-16,-11-14 0 15,11 14 0-15,-12-13-1 0,12 13-2 16,-10-14 1-16,10 14-2 16,-7-15-1-16,7 15-1 15,0 0 1-15,-1-16 0 16,1 16 0-16,0 0 7 15,8-16-7-15,-8 16 0 16,13-8 0-16,-13 8 7 16,19-12-7-16,-19 12 5 15,25-10-6-15,-12 4-1 16,1 2-1-16,-14 4 7 16,23-4-5-16,-23 4-1 15,20 7 1-15,-20-7-4 16,12 23 5-16,-8-7-4 0,-2 1 7 15,0 0-8-15,0 2 7 16,-1-1-6-16,1-3 5 16,-2-15-1-16,1 24 0 15,-1-24-1-15,2 15-1 16,-2-15 1-16,0 0 1 16,0 0-2-16,0 0 0 15,0 0-1-15,0-13 1 16,0 13 0-16,1-18 2 15,-1 18 0-15,2-22-1 16,-2 22 1-16,4-20 1 16,-4 20 1-16,6-16 0 0,-6 16-1 15,8-13 0-15,-8 13-1 16,0 0-2-16,0 0 2 16,16-7-1-16,-16 7 0 15,0 0 0-15,0 0 1 16,10 16-1-16,-10-16 0 15,6 14 2-15,-6-14-2 16,9 23 2-16,-4-8 1 16,0-1-3-16,1 2 1 15,1-3 0-15,0 3 1 16,-7-16 0-16,14 21 0 16,-14-21-1-16,0 0 0 0,18 16-1 15,-18-16 2-15,0 0-2 16,16 3 1-16,-16-3-3 15,0 0 1-15,13-10-9 16,-13 10-23-16,8-27-54 16,-6-4-6-16,2-5 1 15,-4-14-6-15</inkml:trace>
  <inkml:trace contextRef="#ctx0" brushRef="#br2" timeOffset="1.1902E6">14647 14600 1 0,'0'0'0'16,"0"0"11"-16,0 0 45 16,0 0-37-16,0 0-1 15,0 0 7-15,0 0 9 16,0 0-1-16,0 0 0 0,0 0-8 15,0 0-11-15,0 0-5 16,0 0-5 0,0 0-2-16,0 0 0 15,0 0 0-15,13-6-1 0,-13 6 1 16,0 0-1-16,4-20 0 16,-4 20 1-16,3-24 0 15,0 11 2-15,0-3 2 16,-3-1 0-16,3-2 0 15,-3 1 2-15,2 0 0 16,0 0 0-16,-2 0 4 16,1 2-5-16,1 1 3 15,1 2-4-15,-3 13 2 16,1-17-4-16,-1 17 2 16,0 0-2-16,0 0-1 15,0 0-2-15,0 0 1 0,0 0-2 16,-4 13 3-16,4-13-3 15,0 0 4-15,-2 16-6 16,2-16 3-16,2 13 0 16,-2-13-6-16,6 17 5 15,-6-17-5-15,11 20 5 16,-11-20-5-16,19 24 4 16,-8-12-3-16,4-3 3 15,-2 3 2-15,1-5 0 0,1 2-1 16,-15-9 0-1,24 18 0-15,-24-18 1 16,18 15-2-16,-18-15 1 16,13 19 0-16,-13-19 0 0,4 18 0 15,-4-18-1-15,-2 20 2 16,2-20-1-16,-2 18 2 16,2-18 0-16,-5 14 1 15,5-14-1-15,0 0 0 16,0 0 0-16,0 0 0 15,0 0-1-15,-3-16-1 16,3 3-2-16,2-1 0 16,1-3-1-16,1-1-1 15,3 1 1-15,2-3-2 16,4 1 2-16,3 0-1 16,1 5 0-16,0-1 1 15,1 7 2-15,-2 1 1 0,-2 4 0 16,-1 3 1-16,-13 0 0 15,13 16 3-15,-13-16-2 16,9 24 0-16,-9-24 0 16,7 25 0-16,-4-12 0 15,-3-13-1-15,8 18 1 16,-8-18-4-16,0 0 4 16,13 15-2-16,-13-15 1 15,0 0-2-15,0 0-1 16,15-5 2-16,-15 5 0 15,0 0 1-15,7-20-1 0,-7 20 1 16,3-14 0-16,-3 14 3 16,0 0-1-16,3-15-2 15,-3 15 1-15,0 0 0 16,0 0 0 0,0 0-1-16,0 0-1 0,3 13 0 15,-3-13 0-15,0 0 0 16,5 16 0-16,-5-16 0 15,8 13-1-15,-8-13 1 16,11 13 1-16,-11-13 0 16,15 10 1-16,-15-10 0 15,15 5 0-15,-15-5 0 16,22-2 0-16,-22 2-2 16,25-14-1-16,-12 2 0 0,1-4-1 15,2-4 0-15,-3-4-1 16,1-5 6-16,-2-4-1 15,-2-5 3 1,-4-2-1-16,0-2 1 0,-5-1-3 16,-2 1 4-16,-2 1-2 15,-3-2-2-15,-1 10-3 16,-1 1 1-16,0 8-2 16,1 3 3-16,-1 7 0 15,8 14 1-15,-14-15-2 16,14 15 1-16,0 0 1 15,-13 6-3-15,13-6 1 0,0 0-1 16,-7 22 0 0,7-22-2-16,-5 29 2 0,4-10-1 15,1 8 1 1,-2 3 1-16,2 5 3 0,2 1 0 16,1 0 0-16,1 0-1 15,-1 2-2-15,3-1-4 16,1-2 4-16,3-2-5 15,0-3 1-15,0-1-2 16,2-2 4-16,-1-1-3 16,4-5 5-16,1-4-1 15,-2-3-1-15,1-4 2 16,2-5-1-16,0-4 0 16,0-5-1-16,1-5 1 15,-1-7-2-15,0-10 1 16,1-8 4-16,-4-8 2 15,1-6-2-15,-2-4 2 0,-3-1-3 16,-3-2 4-16,-1 3-1 16,-5 6 2-16,1 10-4 15,-4 6 0-15,1 7 1 16,-2 7-1-16,3 16 0 16,-5-13 1-16,5 13-2 15,0 0 1-15,0 0-4 16,0 0 0-16,-4 14-3 0,4-14 4 15,-1 19-3-15,1-19 0 16,3 27 1 0,2-8 1-16,1 6 2 0,1 5 1 15,1 2 3-15,2 5-4 16,0 1-1-16,0 1-3 16,0-3 3-16,0 0-3 15,-1-4 1-15,-2-6-5 16,2-3-2-16,-4-8-5 15,-5-15-2-15,8 19-9 16,-8-19-15-16,0 0-11 16,0 0-12-16,-18-19 3 15,18 19 23-15,-23-27 19 16,6 10 15-16,1-1 24 16,-3 0 12-16,6 8 18 15,-4-3 10-15,17 13 8 16,-19-9-26-16,19 9-8 0,0 0-15 15,0 0-6-15,0 0-8 16,-4-14-2-16,4 14-6 16,16-19-2-16,0 7 1 15,1-2-1-15,6 1 1 16,4 0-3-16,4 0 8 16,2 0-2-16,2 1 8 15,-2 7-4-15,-3-1 2 16,-4 4 0-16,-6 2 2 15,-5 3-1-15,-15-3 0 16,17 7-2-16,-17-7-1 16,1 13 0-16,-1-13 0 0,-10 22-1 15,3-8-6-15,0 1 3 16,-2 7-3-16,1 2-1 16,-3 1 1-16,3 2-2 15,-1 0 3-15,0-1-4 16,4-1 9-16,-1-1-7 15,0-5 6-15,2-3 0 16,1-3 1-16,3-13-1 16,0 16-1-16,0-16-1 15,0 0 0-15,0 0 1 16,19-20-2-16,-11 2 0 16,4-3-2-16,-2-4 2 15,3-2 0-15,-2-1 9 0,0 5-8 16,-1 3 6-16,-3 4-5 15,-7 16 6-15,10-16-4 16,-10 16 5 0,0 0-6-16,10 21-8 0,-10-21 9 15,6 24-9-15,-2-9 6 16,1-1-7-16,0 2 7 16,-5-16-6-16,13 24 5 15,-13-24 2-15,13 22-2 16,-13-22 4-16,12 13-2 15,-12-13 3-15,0 0-2 16,16 7 0-16,-16-7 1 0,0 0-1 16,17-8 0-16,-17 8-3 15,12-18 2-15,-12 18-2 16,13-24 2-16,-9 9-2 16,2-1 2-16,-6 16 5 15,8-20-3-15,-8 20 0 16,0 0-1-16,0 0 3 15,0 0 1-15,13 2 0 16,-13-2-3-16,3 14-5 16,-3-14 4-16,6 15 1 15,-6-15-1-15,7 13 0 16,-7-13-3-16,10 18 2 16,-10-18 1-16,9 16 0 0,-9-16 0 15,0 0 0-15,14 16 0 16,-14-16-2-16,13 12 2 15,-13-12-1-15,15 4-1 16,-15-4 2-16,14 4 0 16,-14-4 1-16,0 0 0 15,0 0 1-15,0 0-2 16,13 7 3-16,-13-7-1 16,0 0-1-16,0 0 0 15,0 0 0-15,0 0-2 16,0 0 2-16,0 0 1 15,0 0-3-15,0 0 2 16,0 0-1-16,0 0 1 0,0 0-2 16,0 0 2-1,0 0-2-15,0 0 1 16,0 0 1-16,0 0-2 0,0 0 0 16,0 0 0-16,0 0 0 15,0 0-1-15,0 0 1 16,0 0-1-16,0 0 0 15,0 0-1-15,0 0 1 16,0 0 0-16,0 0-1 16,0 0 1-16,0 0 1 15,0 0 0-15,15 9 0 16,-15-9 0-16,0 0 0 16,0 0-1-16,0 0 3 15,14 3-3-15,-14-3 1 16,0 0-1-16,0 0 0 15,0 0 1-15,0 0-1 0,16 0 2 16,-16 0-3-16,0 0 2 16,0 0-1-16,19-13-2 15,-19 13 1-15,14-17 0 16,-14 17-1-16,15-23-1 16,-7 2 0-16,1-2-1 15,-1-4 6-15,1-3 0 16,0-5 2-16,-1-1-2 0,1-3 3 15,0-3-2 1,-3 2 3-16,-2 2-1 16,-1 1-4-16,-3 2 1 15,0 2 1-15,0 4 1 0,-3 7-2 16,1 4 3-16,1 0 0 16,1 18 1-16,-7-16 0 15,7 16-1-15,0 0-1 16,-13-5-2-16,13 5 3 15,0 0-4-15,-13-2 1 16,13 2-1-16,0 0 1 16,0 0-2-16,0 0 1 15,0 0-1-15,0 0 0 16,0 0 0-16,0 0-1 16,0 0 0-16,3 13 0 15,-3-13 1-15,0 0-1 16,7 23 1-16,-3-8 0 0,2 5 1 15,1 2 0-15,0 4 0 16,2 2 1-16,-2 3-1 16,1 2 2-16,-3-1-2 15,1-1-1-15,-3 0-2 16,1-4 1-16,-1-1-3 16,-1-3-2-16,0-3 3 15,-2-5-5-15,0-15 2 16,3 20-6-16,-3-20-3 15,0 0-13-15,0 0-18 16,0 0-40-16,6-16-5 16,-9-4 7-16,2 0 19 0</inkml:trace>
  <inkml:trace contextRef="#ctx0" brushRef="#br2" timeOffset="1.19046E6">16243 14056 177 0,'0'0'93'15,"-2"-14"-2"-15,2 14-31 16,0 0-44-16,0 0-7 16,16-16-6-16,-16 16-5 15,17-12-11-15,-17 12-21 16,42-11-54-16,-12-6-2 16,15-1-4-16,0-6-3 15</inkml:trace>
  <inkml:trace contextRef="#ctx0" brushRef="#br2" timeOffset="1.19232E6">16988 13968 1 0,'0'0'49'0,"0"0"23"0,0 0 0 16,0 0-36-16,0 0-7 16,-1-16-5-1,1 16-1-15,0 0-5 16,0 0-3-16,-17-10-6 0,17 10-3 16,-16-3-1-16,16 3-1 15,-19 6-1-15,19-6 0 16,-20 10 1-16,20-10 0 15,-17 19 2-15,17-19-2 16,-13 25-1-16,7-11-1 16,2-1 0-16,1 3-1 15,3 0 0-15,1-3-4 16,2 3-1-16,1-2 2 16,3 0-3-16,4 1 2 15,2-1 0-15,2-1 1 16,3 2-1-16,-1-2 4 15,3 1 1-15,-1-2-2 0,0 1 1 16,-3-2-3-16,-5 2 2 16,-11-13-1-16,15 25-1 15,-14-12 1-15,-4 1-1 16,-3 1-4-16,-2-1 5 16,-2-1-2-16,-3-1 2 15,13-12-1-15,-25 14 6 16,12-13-8-16,13-1 9 0,-20-11 4 15,20 11-6 1,-10-20 4-16,10 5-5 16,3-2-1-16,5 0-5 15,5-1 0-15,6 0-9 0,1-1-2 16,6 1 2-16,-1 1 0 16,2 6 3-16,-2 0 5 15,-2 7 4-15,-3 4 4 16,-5 4 4-16,-3 4 4 15,-4 5-3-15,-8-13 2 16,11 26-2-16,-8-10-1 16,1 1-2-16,-1 2-4 15,0 1-3-15,0-1-4 16,3-2 4-16,-2 0-7 16,2-2 3-16,-6-15-7 15,13 15 1-15,-13-15 1 16,13-7 1-16,-13 7 2 0,16-30 1 15,-9 5 5-15,2 1 1 16,-2-2 9-16,-1-3-1 16,1 7 7-16,-3-2 1 15,1 8 3-15,-5 16-2 16,4-14-1-16,-4 14-3 16,0 0-3-16,0 0-4 15,0 0-5-15,11 14-2 16,-11-14-4-16,13 12 0 15,-13-12-2-15,19 11 2 16,-6-5-1-16,0-2 4 16,3 1 1-16,0-5 1 0,1-3 3 15,3-7 0-15,2-5 2 16,-2-7-2-16,2-8-1 16,-3-6 1-16,-1-6-2 15,-5-7 1-15,-3 0-3 16,-5-1 2-16,-7 5 0 15,-3 3 1-15,-7 10 2 16,-1 8 2-16,-1 7 0 16,-1 8 0-16,2 6-2 15,13 3 0-15,-20 9-2 16,20-9-2-16,-9 24-1 16,8-8-3-16,-1 1 1 15,5 5 0-15,-1 1 2 0,2 7 0 16,-1 2 4-16,1 1 1 15,1 2 1-15,2 2 2 16,0 1-2-16,2-1 1 16,-1-2 0-16,0-3 0 15,3-3-2-15,-2-2-1 16,2-2 1-16,-2-7-7 16,0-2 6-16,1-3-5 15,-10-13 4-15,16 20-1 16,-16-20 0-16,14 11-1 15,-14-11 1-15,13 1 4 16,-13-1-3-16,0 0 3 0,19-7-6 16,-19 7 3-16,13-7 0 15,-13 7 1-15,14-5 1 16,-14 5 0-16,0 0-2 16,0 0 1-16,15-3 2 15,-15 3-3-15,0 0-1 16,0 0 0-16,0 0 0 15,0 0-5-15,0 0 4 16,0 0 1-16,0 0-1 16,0 0 0-16,0 0 1 15,0 0 1-15,0 0-2 16,0 0 5-16,0 0-7 16,0 0 2-16,0 0-1 0,0 0-1 15,0 0-3 1,0 0-2-16,0 0-3 0,0 0-11 15,0 0-10 1,7 16-58-16,-7-16-2 0,0 0 0 16,-13-13 27-16</inkml:trace>
  <inkml:trace contextRef="#ctx0" brushRef="#br2" timeOffset="1.19498E6">17896 13937 29 0,'0'0'82'0,"0"0"0"16,0 0-3-16,0 0-56 16,0 0-15-16,0 0-5 15,-10 13 0-15,1-1 0 16,9-12 2-16,-18 29-1 16,7-11 2-16,1 0 0 15,5 1 0-15,0 0-1 16,5-3-1-16,0-2-1 15,3 1-3-15,-3-15 0 16,12 20 0-16,-12-20-1 16,17 16 1-16,-17-16-4 0,23 17 3 15,-9-7 1-15,1-1 0 16,1 2 0 0,1-1 0-16,-2 3 1 0,0-2 1 15,-15-11 2-15,22 17-1 16,-22-17-1-16,12 13 0 15,-12-13 1-15,0 0 0 16,-8 13 2-16,8-13-1 16,-18 4 3-16,18-4-2 15,-22 3 1-15,22-3 2 16,-23 1-8-16,23-1 3 16,-20 0 0-16,20 0 0 15,-15 5-6-15,15-5 4 0,0 0-5 16,0 0 3-16,0 0 4 15,0 0-4-15,0 0-3 16,0 0-3-16,0 0 0 16,0 0-11-16,0 0-10 15,0 0-36-15,0 0-25 16,-18 16-4-16,18-16 0 16</inkml:trace>
  <inkml:trace contextRef="#ctx0" brushRef="#br2" timeOffset="1.19644E6">18104 13541 32 0,'0'0'86'0,"-16"12"-1"16,16-12 2-16,0 0-52 16,0 0-25-16,0 0-3 15,0 0-1-15,0 0 0 16,11-13-2-16,-11 13-1 16,0 0-3-16,16 1 3 15,-16-1 3-15,13 7-7 0,-13-7 4 16,16 12-5-1,-16-12 5-15,13 22-3 16,-4-8 1-16,0 0 0 16,-2 4-2-16,0 1 3 15,-1 1-5-15,-2 0 5 0,-1 4-4 16,0 0 5-16,-3 1-2 16,-2 6 1-16,1-2-1 15,-3 2 2-15,-1 3 0 16,2 0-2-16,1-2 2 15,0-2-1-15,2-4 0 16,3-4 0-16,0-2-1 16,3-4-1-16,-6-16-1 15,14 16 2-15,-14-16-4 16,19 6 0-16,-19-6-1 16,19-5 0-16,-19 5-1 15,14-3 3-15,-14 3 1 16,0 0 2-16,0 0 1 0,0 0 2 15,0 0 1-15,0 0 2 16,0 0 0-16,0 0-1 16,0 0-1-16,0 0-3 15,-6 13 0-15,6-13 0 16,0 0 0-16,-3 13-3 16,3-13-1-16,-1 13 1 15,1-13-1-15,4 23 1 16,-1-8-3-16,1 5 3 15,1-1-2-15,1 4-2 16,1 1 4-16,3 5-2 16,-2-1-2-16,3-2 2 0,-1 0 1 15,0 0-1-15,1-3-1 16,-1 0 4-16,1-2-4 16,-6-3 4-16,4-1 1 15,-5-1-1-15,-1 0 0 16,-1-3 2-16,-2-13-1 15,-3 20 1-15,3-20-1 16,-15 14 1-16,15-14 1 16,-24 8 1-16,9-6 0 15,-2-2 1-15,0 2-3 16,-2-1 1-16,3-1 1 16,0 0-2-16,2 0-1 15,14 0-6-15,-23-1-8 0,23 1-17 16,-19-10-41-16,19 10-21 15,-12-20-3-15,10 4-4 16</inkml:trace>
  <inkml:trace contextRef="#ctx0" brushRef="#br7" timeOffset="1.22166E6">22190 8732 29 0,'0'0'70'15,"0"0"-5"-15,0 0-18 16,0 0-40-16,0 0-2 16,12-13 1-16,-12 13 1 0,0 0 3 15,0 0-1-15,0 0 5 16,0 0-4-16,0 0 1 16,0 0-2-16,0 0-1 15,0 0-1-15,0 0-3 16,0 0 1-16,0 0-3 15,0 0 3-15,0 0 0 16,0 0 1-16,0 0-1 16,0 0-1-16,0 0 0 15,0 0 0-15,0 0-1 16,0 0 0-16,0 0 1 16,-13-1-2-16,13 1 1 0,0 0 0 15,0 0 1-15,-13 1-2 16,13-1 1-16,0 0-2 15,-13 3 2-15,13-3-1 16,0 0 0-16,-16 1-1 16,16-1 0-16,0 0 0 15,-16 2 0-15,16-2-1 16,0 0 1-16,0 0-1 16,-13 6 1-16,13-6 0 15,0 0 0-15,0 0-1 16,0 0 2-16,-16 11-1 15,16-11-1-15,0 0-1 16,0 0 2-16,-17 9 0 0,17-9-1 16,0 0 2-16,-15 4-1 15,15-4 1-15,0 0 0 16,-16 9 0-16,16-9 0 16,0 0-1-16,-14 11 1 15,14-11 0-15,0 0-3 16,-15 11 3-16,15-11-2 15,0 0 1-15,-15 11-1 16,15-11 1-16,0 0-1 16,-13 15 0-16,13-15 2 15,0 0-2-15,-16 17 1 16,16-17 0-16,0 0 0 0,-16 14 2 16,16-14-3-16,0 0 1 15,-13 15-2-15,13-15 1 16,-7 14 1-1,7-14 0-15,-6 15-1 0,6-15-1 16,-3 17 2-16,3-17-1 16,-4 14 1-16,4-14-1 15,-3 15 0-15,3-15 0 16,-5 13 2-16,5-13-3 16,0 0 2-16,-4 20-1 15,4-20 0-15,-1 17 0 16,1-17 0-16,-3 16 0 15,3-16-1-15,-2 19 2 0,2-19-1 16,-1 20 0 0,1-20 0-16,-1 17 1 0,1-17-1 15,-2 21 0 1,2-21 0-16,-1 18 1 0,1-18-1 16,0 19 0-16,0-19 2 15,-3 20-2-15,3-20 2 16,-2 22-2-16,2-22 1 15,0 22-1-15,0-22 1 16,0 21-1-16,0-21 0 16,3 22 0-16,-3-22 0 15,5 24 0-15,-5-24 1 16,5 23-1-16,-5-23-1 16,7 21 2-16,-7-21 0 0,5 18-2 15,-5-18 4 1,6 16-4-16,-6-16 1 0,2 13 0 15,-2-13 1-15,3 15-1 16,-3-15 0-16,6 13 0 16,-6-13-2-16,6 13 2 15,-6-13 0-15,10 14 2 16,-10-14-2-16,10 13 0 16,-10-13 0-16,12 13 1 15,-12-13-1-15,13 10 0 16,-13-10 0-16,13 12-2 0,-13-12 4 15,14 10-3 1,-14-10 1-16,14 8 0 16,-14-8 1-16,15 8-1 15,-15-8 0-15,14 7 1 0,-14-7-2 16,13 7 2-16,-13-7-1 16,16 7 1-16,-16-7-2 15,15 6 0-15,-15-6 1 16,13 6 1-16,-13-6-2 15,15 1 2-15,-15-1-1 16,13 3-1-16,-13-3 3 16,18 3-2-16,-18-3 0 15,19 2 0-15,-19-2 2 16,17 0-2-16,-17 0 1 16,19-2 0-16,-19 2-2 15,20-4 2-15,-20 4-1 0,16-2 1 16,-16 2-2-16,17-1 2 15,-17 1-1-15,16-2-1 16,-16 2 2-16,13 2-2 16,-13-2 1-16,13-3 0 15,-13 3 1-15,14-1-1 16,-14 1 1-16,15-3-1 16,-15 3 1-16,0 0-1 15,18-6 1-15,-18 6-1 16,13-4 0-16,-13 4 1 15,0 0-1-15,18-2-1 16,-18 2 1-16,0 0 1 0,14-1-1 16,-14 1 0-16,0 0 0 15,13-3 0-15,-13 3 1 16,13-5-1-16,-13 5-1 16,0 0 1-16,17-5 1 15,-17 5-2-15,0 0 2 16,16-8-1-16,-16 8 1 15,0 0-1-15,0 0 2 16,18-10-2-16,-18 10 1 16,0 0-1-16,0 0 0 15,0 0 0-15,14-11 1 16,-14 11 1-16,0 0-2 16,0 0 1-16,0 0 0 0,13-12 0 15,-13 12-2-15,0 0 1 16,0 0 0-16,0 0-1 15,0 0 2-15,14-10-2 16,-14 10 2-16,0 0-1 16,0 0 0-16,0 0 1 15,0 0 0-15,11-13 0 16,-11 13-1-16,0 0 1 16,0 0-1-16,0 0 2 15,4-14 0-15,-4 14 0 16,0 0-2-16,0 0 0 15,1-13 1-15,-1 13-1 16,0 0 2-16,0 0-2 0,3-16 0 16,-3 16 1-16,0 0-1 15,2-13 2-15,-2 13-1 16,0 0-1-16,1-16 0 16,-1 16 1-16,0 0 0 15,0-16-1-15,0 16 0 16,0 0 0-16,0-14 0 15,0 14 1-15,0 0 1 16,2-18-1-16,-2 18-1 16,0 0 0-16,0-17 2 15,0 17-1-15,0 0 0 16,0 0-1-16,-2-16 1 0,2 16-1 16,0 0 1-16,-1-13-1 15,1 13 0 1,-2-13 0-16,2 13 0 15,0-18 1-15,0 18-1 0,3-16 2 16,-3 16-3-16,0-16 2 16,0 16 0-16,0 0-1 15,3-13-1-15,-3 13 1 16,0 0 0-16,0 0 0 16,0 0 1-16,0-13-1 15,0 13 1-15,0 0-1 16,0 0 3-16,-3-16-2 15,3 16-1-15,0 0 3 0,-3-17-3 16,3 17 2-16,0 0-1 16,-4-16 1-16,4 16-2 15,0 0 1 1,-9-15-1-16,9 15-1 0,-6-14 2 16,6 14-2-16,-5-15 2 15,5 15-2-15,-5-15 1 16,5 15 0-16,-4-16 0 15,4 16 0-15,-4-15 0 16,4 15 1-16,-6-13-1 16,6 13 2-16,-6-13-2 15,6 13 1-15,-6-14-1 0,6 14 2 16,-7-13 0-16,7 13 0 16,0 0-2-16,-14-17 0 15,14 17 0 1,-9-13 1-16,9 13 0 0,-10-13 0 15,10 13-2-15,-10-13 1 16,10 13 0-16,0 0 1 16,-10-15-1-16,10 15 0 15,0 0 0-15,0 0 0 16,-12-17 0-16,12 17 0 16,0 0 0-16,-11-15 0 15,11 15 0-15,0 0 0 16,-13-15 0-16,13 15-1 0,0 0 2 15,-12-13-2 1,12 13 2-16,0 0-2 16,-14-12 2-16,14 12-1 15,0 0 0-15,-18-11 1 0,18 11-2 16,-13-6 1-16,13 6-3 16,0 0 2-16,-13-10-1 15,13 10 2-15,0 0-3 16,-14-9 1-16,14 9 1 15,0 0-1-15,-13-6 3 16,13 6-2-16,0 0 1 16,0 0-2-16,-13-1 2 0,13 1-1 15,0 0 0 1,0 0 0-16,0 0 1 16,-14-9 0-16,14 9-1 15,0 0 2-15,0 0-1 0,0 0 0 16,-15-11 0-16,15 11 0 15,0 0 0-15,0 0 0 16,-13-8 0-16,13 8-1 16,0 0-1-16,0 0 0 15,0 0-1-15,0 0-3 16,0 0 0-16,0 0-2 16,0 0-2-16,0 0-9 15,0 0-12-15,0 0-54 16,0 0-11-16,-8-26-3 15,2-4-9-15</inkml:trace>
  <inkml:trace contextRef="#ctx0" brushRef="#br7" timeOffset="1.22713E6">2543 4290 1 0,'0'0'0'0,"5"-15"47"0,-5 15-22 15,0 0-17-15,0 0 0 16,0 0 0-16,0 0 1 16,0 0 0-16,0 0 3 15,0 0 0-15,0 0 2 16,0 0-1-16,0 0 0 15,0 0-4-15,0 0-1 16,0 0-2-16,0 0-2 16,-2-13 0-16,2 13-3 15,0 0 2-15,0 0-2 16,0 0 2-16,0 0 1 16,0 0 0-16,0 0 0 0,-13-11 0 15,13 11 1-15,0 0 0 16,-13-12-1-16,13 12 2 15,0 0-2-15,-18-10-1 16,18 10 1-16,0 0-1 16,-17-9 1-16,17 9-4 15,-15-1 3-15,15 1-1 16,-15-2 0-16,15 2 1 16,-16-1-1-16,16 1 0 15,-18 3-1-15,18-3 2 16,-15 1-1-16,15-1-1 15,-16 0 1-15,16 0 0 16,-18 0 0-16,18 0 1 0,-17 5 1 16,17-5-2-16,-20 5-1 15,20-5 1-15,-23 11 0 16,10-7-1-16,0 3 1 16,-2-1-1-16,2 1-1 15,-1 9 0-15,1-5 1 16,0 5 1-16,0 3-1 15,3 4-1-15,-2 3 0 16,1 3 0-16,1 0 1 16,1-2-1-16,0 6-1 15,2-1-1-15,0-3 3 16,0 1-1-16,1-1 1 0,0-1-2 16,-1-1 8-16,1-1-5 15,-1 0 8-15,0 1-4 16,1-1-4-1,0 0 3-15,2-1-3 0,0-5 6 16,1 2-13-16,1-1 10 16,1 0-10-16,1-6 6 15,0 3-1-15,0-1-1 16,1-2 0-16,2 2 1 16,0-3-2-16,1 1 2 15,4-2-2-15,-1 4 1 16,0-4 1-16,3 3 0 0,-1 1 1 15,1-4-2-15,0 2 1 16,-1 2-1-16,-1-3 1 16,1-1 0-16,0 0 0 15,-9-13-1-15,17 20 2 16,-17-20 0-16,14 19-1 16,-14-19 0-16,16 13 2 15,-16-13-2-15,16 12 1 16,-16-12-2-16,17 8 1 15,-17-8-1-15,16 9 2 16,-16-9-2-16,18 6 0 16,-18-6 1-16,20 4 0 15,-20-4 1-15,19 0 0 0,-19 0-1 16,21-7 1-16,-8 6 0 16,-13 1-1-1,25-13 0-15,-11 10 1 16,-1-5-2-16,0 1 1 0,0 1-1 15,2 1 2-15,-2 0-1 16,-1 1 1-16,1 1 0 16,-13 3-1-16,22-4 2 15,-22 4-1-15,22-5-1 16,-22 5 0-16,20-10 0 16,-20 10 1-16,20-11-1 15,-7 5 1-15,-1-7-2 16,-12 13-1-16,21-19 3 0,-21 19 2 15,21-20-1 1,-21 20 1-16,20-20-3 16,-20 20 0-16,17-16 1 15,-17 16 0-15,20-13-1 0,-20 13-1 16,20-13 1-16,-20 13-3 16,21-11 4-16,-21 11-1 15,17-13-1-15,-17 13 2 16,13-15 0-16,-13 15 1 15,10-14-1-15,-10 14 3 16,6-13-1-16,-6 13 0 16,3-18 1-16,-3 18-3 15,1-17 2-15,-1 17-1 16,2-17 0-16,-2 17-3 16,1-20 2-16,-1 20 0 15,0-13 1-15,0 13 0 0,0 0-1 16,1-16-1-16,-1 16 1 15,0 0-1-15,0-16 1 16,0 16 0-16,2-15 0 16,-2 15-5-16,-2-18 4 15,2 18 1-15,-1-19-1 16,1 19 2-16,-4-20-1 16,1 7 6-16,1 0-7 15,2 13 4-15,-4-25-5 16,3 9 2-16,1 16 0 15,0-27-1-15,1 14-3 16,0-1-3-16,-1 14 4 16,3-25 3-16,-3 12 0 0,0 0 0 15,-1 0-4-15,1 13 3 16,-6-16-1-16,6 16 2 16,-8-19-1-16,8 19 2 15,-11-15-1-15,11 15 0 16,-14-16 2-16,14 16-2 15,-16-19 2-15,16 19-1 16,-14-15 0-16,14 15-1 16,-15-20 0-16,15 20-2 15,-11-24 0-15,11 24 4 16,-9-26-4-16,6 8 2 16,-1 4-1-16,1 1 0 0,3 13 1 15,-6-22 0-15,6 22 0 16,-10-18 1-16,10 18 0 15,0 0-2-15,-14-22 0 16,14 22 1-16,-9-14 0 16,9 14-1-16,-4-18 0 15,4 18-1-15,-6-19 0 16,6 19 2-16,0 0 2 16,-15-15-3-16,15 15 1 15,-15-8-1-15,15 8 1 16,-19-1-1-16,19 1 1 15,-17-3-1-15,17 3-2 0,-15-1 1 16,15 1-1-16,0 0 1 16,-16-10 0-16,16 10-6 15,0 0-6-15,-14-11-15 16,15 26-57 0,-1-15-10-16,-17 11-6 0,4-6 2 15</inkml:trace>
  <inkml:trace contextRef="#ctx0" brushRef="#br7" timeOffset="1.25496E6">22261 8712 29 0,'8'17'74'0,"-8"-17"-1"16,0 0-10-16,0 0-57 16,0 0-3-16,0 0-2 15,0 0-2-15,13 3 1 16,-13-3 1-16,0 0 0 15,0 0 4-15,0 0 2 0,0 0 0 16,0 0-1-16,0 0 1 16,0 0 0-16,0 0-2 15,0 0-1-15,0 0 1 16,0 0-3-16,0 0 0 16,0 0 1-16,0 0-2 15,0 0 2-15,0 0 0 16,0 0 1-16,0 0-2 15,0 0 2-15,0 0 0 16,0 0-2-16,0 0 1 16,0 0-1-16,5-13-1 15,-5 13 1-15,0 0-1 16,0 0 0-16,0 0 0 0,-3-17 2 16,3 17-2-16,0 0 0 15,-7-17 0-15,7 17-1 16,-2-13 5-16,2 13-6 15,-1-18 5-15,1 18-5 16,1-21 5-16,1 5-3 16,2 3-1-16,-3-2 0 15,4 1-4-15,-2-2 5 16,-1 0-4-16,3 0 5 16,-2 2-6-16,0-2 6 15,-1-3-1-15,0-2 3 16,2 0-3-16,1-2 1 15,0-1-2-15,0-2 1 0,0 1 0 16,4 1-1-16,-2 2 1 16,3-2-2-16,-1-4 2 15,1 2-2-15,-1-1 2 16,2-2-3-16,-2-4 2 16,1-2 1-16,0-1-3 15,-1-3 3-15,1 2-1 16,3 2 0-16,0 0 7 15,-2 2-5-15,4 4-1 16,-4 2 0-16,1 1 1 16,2 7-3-16,-1 2 2 15,-5-2 0-15,3 6-8 0,-2 0 7 16,-9 13 2-16,17-20-2 16,-17 20 1-16,15-13-1 15,-15 13 0-15,14-10 1 16,-14 10 0-16,13-7 1 15,-13 7-1-15,0 0 0 16,0 0-1-16,16-8 1 16,-16 8 1-16,0 0-1 15,0 0-1-15,0 0 1 16,0 0 0-16,0 0 0 16,0 0 1-16,0 0-1 15,0 0 1-15,0 0-1 16,0 0 1-16,0 0-2 0,0 0-1 15,0 0-2-15,0 0-8 16,0 0-14-16,0 0-31 16,0 0-30-16,4 13-4 15,-4-13 1-15</inkml:trace>
  <inkml:trace contextRef="#ctx0" brushRef="#br7" timeOffset="1.25858E6">23056 7399 1 0,'0'0'37'0,"0"0"26"0,0 0-13 16,0 0-38-16,0 0-9 15,0 0-3-15,0 0-1 16,0 0 0 0,0 0 2-16,13 3 5 15,-13-3 4-15,0 0 0 0,0 0 1 16,0 0 1-16,0 0-1 16,0 0-2-16,4-15-3 15,-4 15-2-15,0 0-1 16,-1-13-2-16,1 13 1 15,0-17-2-15,0 17 1 16,-2-14 0-16,2 14 1 16,-3-15 1-16,3 15-1 0,-3-13 1 15,3 13 0-15,0 0 0 16,0 0-1-16,0 0 2 16,-13-4 0-1,13 4 0-15,0 0-2 0,-13 3 0 16,13-3 3-16,0 0-2 15,-14 1 1-15,14-1-2 16,0 0 0-16,-16 3 0 16,16-3 2-16,0 0-2 15,-16 9-1-15,16-9 1 16,-14 8-1-16,14-8 0 16,-15 12 1-16,15-12-1 15,-8 16 0-15,8-16 0 0,-10 22-1 16,7-9 0-16,3-13 0 15,-5 24 0 1,2-10 0-16,1 1 0 16,-1-1 0-16,-2-1 1 0,4 2 2 15,-2-1-2-15,-1 1 1 16,2-1 0-16,2 0 0 16,0 2 0-16,0-3-1 15,0 3 0-15,0-16 0 16,6 23 0-16,-6-23 0 15,6 20 0-15,-6-20-1 16,7 15-1-16,-7-15 2 16,0 0-2-16,10 13 3 0,-10-13-3 15,0 0 2 1,0 0-2-16,16 3 1 16,-16-3 1-16,0 0-1 0,17 0-1 15,-17 0 0-15,0 0 2 16,0 0-2-16,16-12 3 15,-16 12-2-15,7-14 1 16,-7 14 0-16,9-20 1 16,-9 20-1-16,13-26 0 15,-7 13 1-15,-2-2-2 16,2 1 2-16,-2-2 0 16,1 3 1-16,-3 0 0 0,0-1-1 15,-2 14 1 1,4-19 0-16,-4 19 0 15,6-20-2-15,-6 20 0 16,6-19-2-16,0 6 0 0,-1 0-1 16,4-3 1-16,0 0-1 15,1 2 0-15,-2 1 1 16,1-2 2-16,-9 15 1 16,14-16 1-16,-14 16 3 15,0 0-1-15,0 0 1 16,0 0-2-16,0 0 0 15,0 0 0-15,0 0 0 16,0 0-1-16,0 0-3 16,0 0 0-16,0 0-2 15,0 0 3-15,0 0-2 16,0 0 2-16,0 0-1 0,0 0 0 16,0 0 1-16,0 0 0 15,0 0 1-15,0 0-1 16,0 0 2-16,0 0-1 15,2 13 0-15,-2-13-2 16,0 0 1-16,0 0 0 16,0 0 0-16,0 0 1 15,0 0-3-15,0 0 1 16,0 0 0-16,0 0 2 16,0 0-2-16,-3 15 1 15,3-15-2-15,0 0 1 16,0 0 2-16,-1 19-2 15,1-19 1-15,1 15-1 0,-1-15 0 16,1 21-1-16,-1-21 3 16,3 24-3-16,-3-24 1 15,2 23 0-15,-2-10 0 16,0 3-1-16,0-1 2 16,0-1-1-16,-2 2 0 15,1 4 1-15,1-1-2 16,0 1 1-16,0-1 0 15,1-1 1-15,-1 4 1 16,-1-2-2-16,2 3 0 16,-1-4-1-16,2 3 2 15,-2 1-2-15,4 1 1 0,-2 1-1 16,-2-2 8-16,2 2-6 16,0-2 1-16,-2 0 0 15,1-2-2-15,2 0 2 16,-4-1 0-16,4-3 0 15,0 3-8-15,-1-2 6 16,0-1 0-16,2 2 1 16,-2-2-1-16,-1 3 0 15,2-4 1-15,-2 3-1 16,1 0 2-16,-1-2-2 16,1-1 1-16,-2 0-1 15,1 0 1-15,-2-4 0 16,1 1-2-16,0-13 2 0,-2 21-2 15,2-21 2-15,-1 17-1 16,1-17 0 0,-3 17 1-16,3-17-1 15,-4 18 0-15,4-18 0 0,-3 18 1 16,3-18-2-16,-6 19 2 16,6-19-1-16,-9 15 0 15,9-15 0-15,-5 13 1 16,5-13 0-16,0 0-1 15,-19 10 0-15,19-10-1 16,-16 1 2-16,16-1-1 16,-20-3 2-16,20 3-3 0,-26-4 2 15,10-2-1-15,-1 2 1 16,-1-3-2 0,-2 1 1-16,-2-4 1 15,1 4-3-15,1-3 3 0,-2-2-2 16,0 1 1-16,1-2-1 15,-1 3 2-15,5-1-2 16,-2 2 1-16,2-5 0 16,2 3-1-16,5-3 1 15,10 13-1-15,-17-21 3 16,17 21-4-16,-10-23 3 16,10 10-3-16,0 13 2 15,0-23 0-15,0 23 0 16,4-21 1-16,-4 21-3 15,9-23 1-15,-2 10 0 16,-7 13 0-16,19-22-1 16,-19 22 3-16,24-22-3 0,-9 11 1 15,2 1 2-15,0-1-2 16,5 0 2-16,1-1-1 16,2-1 1-16,3 0-2 15,4 2 2-15,3-4 5 16,-4 1-8-16,3 0 8 15,-4 2-6-15,2 1 6 16,-5 2-7-16,-1 2 7 0,-3-1-7 16,-1 6 2-1,-2-1 1-15,-1 0-2 16,0 0 1-16,-4-1-1 16,4-1 2-16,3-2-8 0,-2 0 7 15,2-5-8-15,2 2 3 16,-4-1-10-16,1 3-2 15,-4 0-26-15,5 8-47 16,-22 0-1-16,0 0-10 16,-29-7 4-16</inkml:trace>
  <inkml:trace contextRef="#ctx0" brushRef="#br7" timeOffset="1.27002E6">23634 7030 11 0,'0'0'74'15,"0"0"1"-15,0 0-29 0,0 0-34 16,-1-13-6-16,1 13-2 16,0 0-1-16,0 0-4 15,-17 0 1-15,17 0 1 16,0 0 4-16,-16 13 1 16,16-13 0-16,-10 15 1 15,10-15 0-15,-9 21 2 16,9-21-2-16,-6 26 0 15,3-8-4-15,0 3 7 16,5 2-4-16,-2 1 0 16,4 4-1-16,0 2-1 15,-1 0 1-15,2 5-1 16,2-2 1-16,-1 0-6 0,-2 5 3 16,2-4-2-16,-3 1 3 15,1-2-1 1,0-1 0-16,-2-2 2 0,1-2-1 15,2-2-2-15,0-6 1 16,-2 1 0-16,1-3-2 16,0-4 2-16,3 1-2 15,-7-15 0-15,13 20 1 16,-13-20 0-16,13 13 0 16,-13-13-1-16,18 10 0 15,-18-10 1-15,17 3 1 16,-17-3-1-16,20 3 0 0,-20-3 0 15,20 1 1-15,-20-1-1 16,16 0 0 0,-16 0 1-16,0 0-3 0,16 4 3 15,-16-4-3-15,0 0 1 16,0 0-5-16,0 0-5 16,0 0-13-16,0 0-26 15,0 0-32-15,-16 0-4 16,16 0 0-16</inkml:trace>
  <inkml:trace contextRef="#ctx0" brushRef="#br7" timeOffset="1.27206E6">23740 7449 21 0,'-15'12'80'15,"15"-12"-4"-15,0 0-2 16,0 0-58-16,0 0-8 15,0 0-1-15,0 0-4 16,0 0-4-16,0 0-3 16,0 0 0-16,19 1 1 0,-19-1 0 15,24-2 2 1,-9-3 1-16,2-2 2 16,1 0 4-16,0-5 1 15,0-2 0-15,0-2-1 0,-2-3 1 16,-1 0-2-16,-4-2-1 15,-1 1 0 1,-1-2-2-16,-3 0 3 0,-5 4-10 16,-1-1 11-16,0 1-11 15,-3 3 3-15,-1 0-1 16,0 2 1-16,4 13 3 0,-13-14 0 16,13 14 2-1,-16-12-9-15,16 12 8 16,-16-4-1-16,16 4 1 15,-15 0-2-15,15 0-3 16,0 0-4-16,0 0 6 0,-11 13 8 16,11-13-3-16,3 22 3 15,0-9-4-15,0 5 1 16,-1 1 0-16,3 4 1 16,1-1 2-16,-1 2-11 15,1 4 5-15,1-2-5 16,-1 1 6-16,1 0-1 15,-1 2 0-15,1 0-1 16,-1-1 1-16,0-1 1 16,-3-2-1-16,-2-4 0 15,2-1-2-15,-3-1 2 16,0-19-1-16,0 22 1 16,0-22-1-16,0 0 0 0,0 0-1 15,0 0 1-15,-6-16 0 16,5 3-3-16,-1-3 0 15,2-4-2-15,2 1 0 16,-1-1 0-16,5 1 0 16,1 0 0-16,3 2 2 15,0 0 0-15,3 2 1 16,0 4 3-16,0 1-1 16,-13 10 1-16,24-18-1 15,-24 18 1-15,24-7-2 16,-24 7 1-16,19-1-3 15,-19 1 0-15,14 0 2 0,-14 0-1 16,0 0 3-16,0 0 0 16,0 0 3-16,0 0 0 15,0 0 3-15,-6 13 1 16,6-13-1-16,-17 5-1 16,17-5 1-16,-20 8 0 15,20-8-3-15,-17 5 0 16,17-5-2-16,-13 5 0 15,13-5-2-15,0 0 0 16,0 0-1-16,0 0-1 16,-6 19 0-16,6-19 0 15,7 14 1-15,-7-14-1 16,12 20 2-16,-7-7-1 0,4 3 1 16,0-2 0-16,1-1 1 15,3 0 0-15,1-1-1 16,-1-2 1-16,0-3-2 15,2-1 3-15,-1-4-3 16,0-4 2-16,-14 2-2 16,24-9 2-16,-24 9-2 15,20-18 1-15,-20 18 0 16,20-28-1-16,-14 14 2 16,1 1 0-16,-1-2 2 15,-1 2-2-15,-5 13 1 16,5-20 0-16,-5 20 2 0,0 0-1 15,0 0-1 1,-3-13-1-16,3 13-1 0,0 0 0 16,-13 9-1-16,13-9 1 15,-12 14-2-15,12-14 3 16,-13 22-2-16,6-9 3 16,1 1-1-16,1 1-1 15,-1-2 2-15,6-13-4 16,-6 19-1-16,6-19-3 15,-3 13-2-15,3-13-2 16,0 0 3-16,0 0 0 16,15-12 2-16,-15 12 3 15,14-19 2-15,-5 6 4 0,-9 13 3 16,13-21 1-16,-13 21-1 16,0 0 1-1,10-15-4-15,-10 15-1 16,0 0-2-16,0 0-4 0,0 0-1 15,3 20 0-15,0-7-2 16,1 6-1-16,2 6 3 16,2 2-2-16,1 6 4 15,0 3 3-15,-2 3-1 16,3 0 1-16,-3 5 2 16,0 0 3-16,-2-2-3 15,-2 3 0-15,0-5-1 0,-3 1-1 16,-3-5 1-16,-5-2 1 15,1-3-3 1,-1-5-2-16,-8-5 4 16,0-5 1-16,-3-3 2 0,-3-6-1 15,2-4 1-15,0-3-2 16,-2-10 3-16,1-3-3 16,2-6 0-16,2-2-1 15,1-5-2-15,4 0 6 16,6-3-5-16,-1-1 2 15,9 1-5-15,3-2 7 16,6 0-6-16,4 0-1 16,3 0-1-16,5-1-4 0,0 2 4 15,6 1-4 1,-3 0 6-16,0 4-7 16,0 7 6-16,-5 0-1 15,-2 8 0-15,-4 2 1 0,-15 8-3 16,17-6-5-16,-17 6-12 15,0 0-26-15,0 0-32 16,0 0 0-16,0 0-3 16</inkml:trace>
  <inkml:trace contextRef="#ctx0" brushRef="#br7" timeOffset="1.27272E6">24556 6946 11 0,'22'1'88'15,"-22"-1"-3"-15,0 0-2 16,0 0-56-16,0 0-19 16,0 0-2-16,0 0-1 15,0 0-1-15,-6 13-2 16,6-13-2-16,0 0 1 16,-9 13 0-16,9-13-1 0,-5 13 0 15,5-13 2-15,-5 22-1 16,5-8 1-16,-3 7-1 15,3 6 2-15,-5 6 5 16,-2 5 0-16,1 4 0 16,-3 8 0-16,-1 2 0 15,0 4-1-15,0 3 0 16,-2 2-1-16,5 1-6 16,3-1 0-16,-4 2 0 15,4-1 6-15,1 0-5 16,-1-1 2-16,1-6-1 15,2-3 2-15,-2-5-2 0,-2-5 1 16,4-7 0-16,-2-6-6 16,-3-5 3-16,6-5 1 15,-1-6 1 1,1-13-2-16,-4 17 2 0,4-17-1 16,0 0 0-16,1 13 1 15,-1-13-1-15,0 0 0 16,0 0-2-16,0 0 0 15,0 0-2-15,0 0-1 16,0 0-10-16,0 0-11 16,0 0-43-16,0 0-18 15,13-4-3-15,-17-14-2 16</inkml:trace>
  <inkml:trace contextRef="#ctx0" brushRef="#br7" timeOffset="1.27572E6">24608 7770 1 0,'0'0'52'0,"0"0"22"16,0 0-3-16,0 0-39 15,0 0-17 1,0 0-1-16,0 0 0 0,0 0-5 16,-7-16 0-16,7 16-1 15,0 0 2-15,-7-17-1 16,7 17 0-16,0 0-3 16,-5-16 1-16,5 16 0 15,0 0 0-15,0 0-2 16,3-13-3-16,-3 13 0 15,0 0-4-15,0 0 0 16,0 0-3-16,15 3 0 16,-15-3-1-16,0 0 1 15,16 18 1-15,-16-18 1 16,10 21 3-16,-10-21 0 16,6 24 2-16,-2-9 0 0,0-1 1 15,0 0 0-15,2-1-2 16,1 3 5-16,-1-3-6 15,-6-13 4-15,15 20-4 16,-15-20 7-16,0 0-7 16,14 15 4-16,-14-15-2 15,0 0 0-15,6-13 1 16,-6 13-4-16,3-22 5 16,-3 9-5-16,0 0 5 15,0 13-4-15,0-21 6 16,0 21-7-16,3-13 5 15,-3 13 0-15,0 0-4 16,0 0-1-16,0 0-3 0,0 0-1 16,0 0-4-16,17 10 3 15,-17-10-3-15,20 11 2 16,-7-4 2-16,2-1 1 16,-1 0 4-16,-1-3 1 15,-13-3 3-15,19 3-1 16,-19-3 3-16,0 0 0 15,8-16 1-15,-8 16-2 16,-4-22 2-16,4 22-2 16,-11-23 0-16,11 23 0 15,-18-16-2-15,18 16 1 16,-14-7-1-16,14 7-2 16,-15 0-2-16,15 0-1 0,0 0-2 15,-5 13-1-15,5-13 0 16,2 22-1-16,6-6-1 15,-3 7 3-15,4 8 3 16,3 7 2-16,1 8 2 16,-3 6-1-16,4 4 1 15,-1 6-1-15,2 3 1 16,-2 0 0-16,-2 0-3 16,1-3 1-16,-4-1-3 15,1-8 6-15,-5-4-5 16,-4-8 2-16,-4-8-1 15,-6-7 2-15,-6-10-1 0,-4-6 5 16,-8-10-3-16,-2-6 0 16,-5-13 2-16,1-4-1 15,1-7 0-15,5-5 0 16,4-4-1-16,6-4-5 16,7-2 3-16,9 5-3 15,7 1 2-15,6 7-2 16,8 3 0-16,6 2 0 15,5 5-1-15,3 5-1 16,2 3-5-16,-1-1-7 16,4 9-13-16,-8-12-44 15,3 13-13-15,-7-6-1 16,-3 1-3-16</inkml:trace>
  <inkml:trace contextRef="#ctx0" brushRef="#br7" timeOffset="1.27625E6">24685 7447 116 0,'0'0'95'0,"0"0"-3"16,0 0-6-1,0 0-79-15,0 0-5 16,0 0-2-16,0 0-2 0,0 0-2 15,21 1 0-15,-21-1 2 16,25 9 0-16,-6-2 2 16,-1 4-1-16,5 2-1 15,-5-1-6-15,2 5-8 16,-3-5-13-16,3 8-52 16,-20-20-1-16,24 17-4 15,-24-17 8-15</inkml:trace>
  <inkml:trace contextRef="#ctx0" brushRef="#br7" timeOffset="1.27694E6">24817 6900 29 0,'0'0'86'0,"0"0"-2"16,0 0-1-16,0 0-58 15,0 0-16-15,15 3-2 16,-15-3-2-16,0 0 0 15,19 2-1-15,-19-2-1 16,26 5 1-16,-9-4-1 0,3 5 2 16,0 0-2-16,2 1 2 15,-2-1-3-15,2 2 2 16,-3 4 0-16,2 1-2 16,-2 1 0-16,0 4-2 15,-1 0 3-15,-2 4-2 16,3 3 2-16,-4 1 1 15,-1 0-1-15,0 5 2 16,1 0-1-16,-4 0 2 16,-2 4-4-16,0 3 3 15,-2-2-3-15,0 1-1 16,-5 5-1-16,-4-2-1 16,-2 5 1-16,-3-2 0 0,-4 1 0 15,0-4-3-15,-5 5-5 16,-4-5-16-16,4 11-58 15,-13-9-1-15,3-6-4 16,0-18-5-16</inkml:trace>
  <inkml:trace contextRef="#ctx0" brushRef="#br7" timeOffset="1.30018E6">22243 9615 1 0,'-7'15'41'0,"7"-15"16"0,0 0-26 15,0 0-20-15,0 0-3 16,0 0 3-16,0 0-1 16,0 0 1-16,0 0-1 15,0 0-1-15,0 0-1 16,0 0 2-16,0 0 0 15,0 0-4-15,0 0 0 16,0 0-2-16,0 0 1 16,0 0 0-16,13 0 0 15,-13 0-1-15,0 0 0 16,0 0 0-16,0 0 0 16,0 0 0-16,0 0 0 15,0 0 2-15,0 0 0 0,0 0 0 16,0 0 3-16,0 0-2 15,0 0 0-15,0 0-1 16,2-13-1-16,-2 13-2 16,0 0 1-16,0 0 0 15,0 0-3-15,0 0-2 16,-8-15 2-16,8 15-2 16,0 0 2-16,0 0-1 15,-5-14 3-15,5 14-4 16,0 0 4-16,0 0 0 15,0 0-1-15,-15-5 2 16,15 5-1-16,0 0-3 16,0 0 0-16,0 0 1 0,-13-2 0 15,13 2-1-15,0 0 2 16,0 0 2-16,0 0-4 16,0 0 1-16,-14-11-1 15,14 11 2-15,0 0-2 16,0 0 1-16,-15-5-2 15,15 5-2-15,0 0 4 16,-17-12-1-16,17 12 2 16,-13-7-2-16,13 7 0 15,0 0 1-15,-16-7 1 16,16 7-1-16,-13-3-1 16,13 3 1-16,0 0-1 0,-19-3 2 15,19 3-2 1,-13-6 0-16,13 6 0 0,-15 0-1 15,15 0 1 1,-16 0 2-16,16 0 0 0,-19-1-2 16,19 1 1-16,-17 0 1 15,17 0-2-15,-18-2 1 16,18 2 0-16,-20 5-1 16,20-5-1-16,-19 7 1 15,19-7 0-15,-14 4 0 16,14-4 0-16,-13 9 0 15,13-9 0-15,0 0 0 16,-15 6-1-16,15-6 2 16,0 0 0-16,-14 15-1 0,14-15 1 15,-13 11-1 1,13-11 2-16,-13 8-1 0,13-8 1 16,0 0 0-16,-16 12 0 15,16-12 0-15,0 0-1 16,-16 13 2-16,16-13-2 15,0 0 3-15,-13 16-2 16,13-16-1-16,0 0-1 16,-11 15 2-16,11-15-2 15,-9 13 2-15,9-13-2 16,-6 15 0-16,6-15 0 16,-5 17-1-16,5-17 1 15,-5 19 0-15,5-19 1 16,-4 23-2-16,4-23 2 15,-3 25-1-15,2-12 1 0,1-13-1 16,-2 23 1-16,2-10 1 16,-1 0-2-16,1-13 1 15,0 21-1-15,0-21 1 16,-2 20-2-16,2-20 3 16,0 19-2-16,0-19 1 15,0 20 0-15,0-20 0 16,0 21 0-16,0-21 1 15,0 20 0-15,0-20 0 16,0 24 0-16,0-24-2 16,2 21 3-16,-2-8-2 15,0-13 2-15,3 21-3 16,-3-21 1-16,4 22-1 0,-4-22 0 16,6 23 3-16,-3-10-4 15,-2 1 2-15,-1-14-2 16,7 25 3-16,-2-12-2 15,-1 0 0-15,0 0 0 16,-4-13-1-16,10 26 1 16,-10-26 0-16,13 23 1 15,-13-23-3-15,10 22 3 16,-10-22-1-16,13 20 2 16,-13-20-2-16,15 16 0 15,-15-16 1-15,13 17-2 16,-13-17 4-16,14 14-4 0,-14-14 2 15,13 15-1-15,-13-15 1 16,16 11-2-16,-16-11 1 16,16 12-1-16,-16-12-1 15,17 11 2-15,-17-11-1 16,23 9 2-16,-23-9-2 16,21 10 3-16,-21-10-3 15,24 6 3-15,-24-6-2 16,25 9 0-16,-25-9 0 15,24 5-1-15,-24-5-1 16,23 5 1-16,-23-5 3 16,23 4-2-16,-23-4 0 0,22-1 0 15,-22 1 2-15,20-2-1 16,-20 2 1-16,22 3 0 16,-22-3-5-16,20 0 5 15,-20 0-3-15,17-1 2 16,-17 1-2-16,19 2 2 15,-19-2 3-15,19-2-4 16,-19 2 3-16,17-3-4 16,-17 3 3-16,19 1-4 15,-19-1 3-15,20-6-1 16,-20 6-3-16,19-5 3 16,-19 5 0-16,16-9-1 15,-16 9 3-15,17-12-1 0,-17 12 1 16,15-7-2-16,-15 7 0 15,14-9 1-15,-14 9 0 16,19-5-1-16,-19 5 0 16,16-7 0-16,-16 7 0 15,17-6 1-15,-17 6-2 16,17-6 0-16,-17 6 1 16,16-7 0-16,-16 7 1 15,15-7-2-15,-15 7 1 16,0 0 1-16,17-12-1 15,-17 12 1-15,0 0-1 16,16-12 1-16,-16 12-2 0,0 0 2 16,16-7-2-16,-16 7 2 15,0 0-1-15,14-10 1 16,-14 10-1-16,0 0 0 16,0 0 1-16,17-16-1 15,-17 16 1-15,0 0-2 16,13-13 1-16,-13 13 0 15,0 0 0-15,16-10 0 16,-16 10 0-16,0 0 1 16,15-11-1-16,-15 11 2 15,0 0-3-15,0 0 2 16,14-13 0-16,-14 13-1 16,0 0-1-16,0 0 1 0,0 0 1 15,14-15-2 1,-14 15 2-16,0 0-1 15,0 0 1-15,8-14 0 16,-8 14 2-16,0 0-3 0,0 0 1 16,10-16 0-16,-10 16-1 15,0 0 1-15,0 0-1 16,8-15 2-16,-8 15-2 16,0 0 2-16,0 0-2 15,3-15 2-15,-3 15 0 16,0 0 0-16,0 0-1 15,0-16-2-15,0 16 3 0,0 0-2 16,0-13 1 0,0 13-1-16,0 0 1 15,5-18-2-15,-5 18 2 16,0 0-1-16,5-17 0 0,-5 17 0 16,0 0 1-16,2-16 0 15,-2 16-1-15,0-13 1 16,0 13-2-16,-3-14 2 15,3 14 0-15,-1-15 1 16,1 15-1-16,-5-15-1 16,5 15 1-16,-1-15-1 15,1 15 1-15,0-13 0 16,0 13 0-16,-5-14-1 0,5 14 1 16,0 0 0-1,-4-15 0-15,4 15-1 16,0 0 0-16,-4-13 1 15,4 13-2-15,0 0 2 0,0 0-2 16,-9-13 0-16,9 13 1 16,0 0 1-16,0 0 0 15,-11-17-2-15,11 17 1 16,0 0-1-16,-11-13 3 16,11 13-2-16,0 0 0 15,-8-13-1-15,8 13 2 16,0 0-2-16,-7-14 1 15,7 14 1-15,0 0-2 16,-12-19 1-16,12 19-1 16,0 0 1-16,-14-17 0 15,14 17 0-15,0 0 0 0,-16-13 0 16,16 13 0-16,0 0 0 16,-12-15 1-16,12 15-1 15,0 0 1-15,-14-14-1 16,14 14 1-16,0 0-1 15,-18-15 0-15,18 15-1 16,-17-7 1-16,17 7 0 16,-14-7-1-16,14 7 2 15,-18-6-3-15,18 6 1 16,-15-3 1-16,15 3 0 16,-19-6 1-16,19 6-1 15,-18-5 1-15,18 5-2 16,-20-5 1-16,20 5 0 0,-18-4 2 15,18 4-2-15,-15-4 1 16,15 4-1-16,-14-2 1 16,14 2-1-16,-13-4 1 15,13 4-1-15,-13-7 0 16,13 7 1-16,-13-6-2 16,13 6 2-16,-15-9-4 15,15 9-6-15,-13-7-11 16,13 7-16-16,-8-16-58 15,8 16-6-15,-3-17 0 16,7 4-6-16</inkml:trace>
  <inkml:trace contextRef="#ctx0" brushRef="#br7" timeOffset="1.30592E6">4368 7056 1 0,'-9'13'19'0,"9"-13"46"15,0 0-39-15,0 0-14 16,0 0-5-16,0 0 0 15,0 0-5-15,0 0-5 16,0 0-3-16,0 0-1 0,0 0 2 16,0 0 2-16,0 0 5 15,0 0 1-15,0 0 4 16,0 0 5-16,0 0 3 16,0 0 0-16,0 0-1 15,0 0-2-15,0 0-2 16,0 0-4-16,-16-3-1 15,16 3-2-15,0 0-1 16,-16-5 0-16,16 5 1 16,0 0-2-16,-18-4-1 15,18 4 2-15,0 0 0 16,-19 1 0-16,19-1 0 0,-14-1 0 16,14 1 0-16,-19 0 0 15,19 0 2-15,-22-1-2 16,8 1 1-16,1-2 0 15,0-1 0-15,0 3-1 16,13 0 0-16,-23-1 1 16,10-1 0-16,13 2-1 15,-21 0-1-15,21 0 1 16,-23 2 2-16,23-2-2 16,-24 4 1-16,24-4-2 15,-23 6 0-15,23-6 2 16,-22 4-1-16,22-4 0 15,-22 7-2-15,22-7 3 0,-20 6-3 16,20-6 2-16,-20 5-1 16,20-5-1-1,-20 7 1-15,20-7-1 16,-22 4 2-16,22-4-4 0,-21 6 3 16,21-6 0-16,-24 10 0 15,24-10-1-15,-21 11 1 16,21-11-1-16,-16 13 0 15,16-13 1-15,-14 16-1 16,14-16 0-16,-12 13 0 16,12-13 1-16,-12 18 4 15,12-18 0-15,-10 24 2 0,6-11-3 16,0 0 3-16,1 2-3 16,0-2 4-1,0 1-4-15,0-1-5 16,0 0 1-16,3-13 0 0,-7 24 1 15,3-11-1-15,-1 0 1 16,1 0-2-16,0 0 1 16,-1 0 2-16,3 2-1 15,-3-2-1-15,1 1 1 16,4-14-1-16,-4 25 1 16,4-12-1-16,0-13 0 15,0 23 0-15,0-23 0 16,5 24 1-16,0-11-2 0,-2 5 0 15,2-2 0 1,1-1 1-16,1 4 0 16,-1-2 0-16,3 4 0 0,-4-3-2 15,3 0 2-15,-1-2 2 16,0 0 0-16,0-1-2 16,-1 0 0-16,0-1-1 15,-2-1 2-15,2 0 0 16,-2 0 1-16,-4-13-2 15,10 23 0-15,-10-23 0 16,9 22 1-16,-9-22 0 16,10 19-2-16,-10-19 2 0,9 14-2 15,-9-14 1 1,14 15-1-16,-14-15 0 16,16 11 0-16,-16-11 1 15,17 12 0-15,-17-12-1 0,21 13 2 16,-21-13-1-16,16 8 0 15,-16-8-1-15,18 10 2 16,-18-10-2-16,16 10 0 16,-16-10 0-16,16 12 0 15,-16-12 0-15,17 10 0 16,-17-10 1-16,19 10-1 16,-19-10 2-16,20 9 0 15,-20-9-1-15,20 10 0 16,-20-10-1-16,21 10-2 15,-21-10 4-15,18 4-2 16,-18-4-1-16,18 5-2 16,-18-5 3-16,19 1 2 0,-19-1 2 15,23 0 7-15,-10 3-11 16,-13-3 8-16,26 0-4 16,-13-1 1-16,1 1-3 15,-1-3-1-15,-13 3 0 16,26-5-11-16,-26 5 11 15,24-5-8-15,-24 5 6 16,24-3-1-16,-24 3 2 16,21-3 2-16,-21 3-3 15,16-4 6-15,-16 4-4 16,16-5 1-16,-16 5-1 16,14-6 4-16,-14 6-2 0,15-7-3 15,-15 7 4-15,14-8-3 16,-14 8 1-16,13-11 0 15,-13 11 0-15,13-8-1 16,-13 8 0-16,13-9 1 16,-13 9-3-16,15-9 2 15,-15 9 1-15,0 0 0 16,17-11-2-16,-17 11 2 16,0 0-2-16,16-10 1 15,-16 10 1-15,0 0-1 16,0 0 1-16,14-17-3 15,-14 17 5-15,0 0-4 16,12-21 3-16,-12 21-2 0,8-14 0 16,-8 14 2-16,9-19-2 15,-9 19 1-15,9-16-2 16,-9 16 0-16,0 0 1 16,8-18 1-16,-8 18-1 15,0 0-1-15,3-15 2 16,-3 15-2-16,0 0 2 15,3-16 1-15,-3 16-2 16,0 0 0-16,4-13 1 16,-4 13-2-16,3-13 1 15,-3 13 1-15,0 0 1 16,3-17-1-16,-3 17 0 0,2-15 0 16,-2 15 0-16,1-18 1 15,-1 18-3-15,2-19 3 16,-2 19-3-1,0-20 1-15,0 20 2 0,0-19-2 16,0 19 1-16,-2-16 0 16,2 16 2-16,0-19-3 15,0 19 1-15,0-20 0 16,0 20 0-16,2-24 0 16,-2 9 0-16,1 2 0 15,-1 13-1-15,1-21 1 16,-1 21 0-16,3-21 0 15,-3 21-2-15,-1-17 1 0,1 17 1 16,-3-14 0 0,3 14 0-16,-4-16 1 15,4 16 0-15,0 0 0 16,-10-19 0-16,10 19 0 0,0 0-1 16,-9-16 0-16,9 16 0 15,0 0 0-15,-9-16 1 16,9 16-1-16,0 0 0 15,-7-14-2-15,7 14 2 16,0 0-1-16,0 0 0 16,-9-16 1-16,9 16-2 15,0 0 1-15,0 0 1 0,-10-14-1 16,10 14 1-16,-5-13 0 16,5 13 0-1,-8-13-2-15,8 13 3 0,-8-19-2 16,8 19 1-16,-12-22 0 15,12 22 0-15,-13-23 3 16,6 10-11-16,1-1 6 16,-1 1-6-16,1 0 5 15,-1 0-5-15,7 13 4 16,-12-23-4-16,12 23 3 16,-14-15 5-16,14 15-2 15,-14-13 2-15,14 13 0 16,-15-8 1-16,15 8-1 0,-19-8 0 15,19 8-1 1,-17-5 2-16,17 5-1 16,-16-8 0-16,16 8 0 15,-17-5-2-15,17 5 1 0,-15-5-1 16,15 5 1-16,-14-1-3 16,14 1 1-16,-13 0-6 15,13 0-6-15,0 0-20 16,-22 3-58-16,22-3 0 15,-17 1-10-15,17-1 60 16</inkml:trace>
  <inkml:trace contextRef="#ctx0" brushRef="#br7" timeOffset="1.31687E6">22567 6402 5 0,'0'0'82'0,"0"0"-5"15,0 0-6-15,0 0-59 16,0 0-14-16,-25 7-3 15,11 6 0-15,-2 4 1 16,-4 2 3-16,-1 4 2 0,-2 2 7 16,0 4 2-16,0-2 1 15,6 5-1-15,1 1-1 16,3 2-2-16,4 1-4 16,5 1-2-16,4 1-2 15,6-1-2-15,5-1-1 16,2-2 4-16,6-6-2 0,3-3 2 15,-1-3 0 1,2-8 1-16,-1-5 1 16,-2-4-2-16,-2-3-6 15,-3-5-15-15,0 3-29 16,-8-13-29-16,3 0 1 0,-7-6 30 16</inkml:trace>
  <inkml:trace contextRef="#ctx0" brushRef="#br7" timeOffset="1.32136E6">22686 6565 13 0,'0'0'64'0,"0"0"-5"16,0 0-41-16,13-7-20 16,-13 7-2-16,0 0 4 15,15-12 3-15,-15 12 3 16,0 0 4-16,4-14 3 15,-4 14 1-15,0 0-2 16,0 0-1-16,0 0-3 0,-6-15-2 16,6 15-2-16,0 0-2 15,0 0 0-15,-14 2 0 16,14-2 1 0,0 0 0-16,-19 14 0 15,19-14-1-15,-14 16 1 0,6-3 0 16,-2 0 0-16,2 6-1 15,-2 1 0-15,2 2-1 16,1 2 0-16,1 1 0 16,2-1 0-16,1-2-1 15,3 0 1-15,2-7-1 16,-2-15 2-16,7 18-1 16,-7-18 1-16,13-5-1 15,-13 5 2-15,14-18-1 0,-7 2 0 16,1 1 2-16,-3-1-4 15,0 1 5-15,-1-3-2 16,-4 18 0 0,6-26-1-16,-3 13 1 0,-3 13-1 15,1-18 0-15,-1 18-1 16,0 0-3-16,10-13 2 16,-10 13-1-16,0 0 3 15,16-2-2-15,-16 2 0 16,0 0 0-16,16 13 2 15,-16-13-1-15,6 22-1 16,-2-9 2-16,-1 6-3 0,0 1 1 16,0 3 0-1,1 3 1-15,-1 3-1 16,1-1 1-16,2 6-1 16,-4-4-1-16,2 2-1 0,-1-2 2 15,-2-3 0-15,-1-1-1 16,0-4 2-16,-1-3-2 15,-4-5 0-15,4-1 2 16,1-13 0-16,-12 15 1 16,12-15-1-16,0 0 1 15,-20 0-1-15,20 0 0 16,-16-18 2-16,6 2 0 16,2 1-1-16,0-7-1 15,3-1 0-15,3-5-2 16,2 1 1-16,6-3-2 15,6-1 0-15,3-2-2 16,7 2 1-16,4-1 1 0,6 1 0 16,1 1 1-16,2 3 1 15,-2 4 1-15,-1 2 0 16,-4 6 2-16,-3-1 0 16,-6 7 0-16,-6 2-1 15,-13 7 2-15,17-6-1 16,-17 6 1-16,0 0 0 15,0 0-3-15,0 0 3 16,0 0-3-16,-16 16 0 16,16-16-1-16,-16 17 2 15,16-17-3-15,-16 23 0 16,11-7 1-16,-1 0-1 0,3 1-1 16,1-1 0-16,2-3 2 15,3 2-3-15,3-2 3 16,-6-13-3-16,15 14 2 15,-15-14-1-15,14 6 4 16,-14-6-2-16,16-2 1 16,-16 2 0-16,0 0 0 15,13-17 1-15,-13 17 1 16,6-20 1-16,-5 7-3 16,0 0 1-16,2 0-1 15,-3 13-1-15,9-20 1 16,-9 20-1-16,6-15 0 15,-6 15-2-15,0 0 0 0,0 0 0 16,13-1 1-16,-13 1-1 16,6 13 1-16,-6-13 0 15,10 20 0-15,-10-20 1 16,11 25 0-16,-4-11 1 16,1-1-1-16,0 0 2 15,-8-13-2-15,18 17 0 16,-18-17 0-16,18 15-1 15,-18-15 1-15,18 0 0 16,-18 0 0-16,16-13 0 16,-16 13 2-16,14-22-1 15,-7 6 1-15,-1 0 0 0,-2 2 1 16,-2-2 0-16,-2 16-1 16,6-20 0-16,-6 20-2 15,0-15 3-15,0 15-3 16,0 0-1-16,0 0 0 15,0 0-1-15,0 0 0 16,0 0 0-16,0 0 1 16,0 0-2-16,0 0 2 15,0 13 0-15,0-13 3 16,2 21-3-16,-2-21 2 16,9 23 0-16,-9-23 0 15,14 20 0-15,-14-20-1 16,18 17 2-16,-18-17-5 0,19 13 5 15,-19-13-2-15,13 7 0 16,-13-7 0-16,0 0 1 16,15-2-2-16,-15 2 2 15,6-13-1-15,-6 13 1 16,3-24 0-16,-1 10 0 16,2 1-1-16,-4-1 2 15,0 14 1-15,3-22 0 16,-3 22 0-16,3-14-1 15,-3 14-2-15,0 0 0 16,0 0 0-16,0 0-3 16,0 0-1-16,13 7 0 0,-13-7-1 15,11 13 2-15,-11-13 0 16,9 21 0-16,-9-21 3 16,8 25 1-1,-6-11 0-15,1-1 0 0,-3-13-1 16,3 21 1-16,-3-21 1 15,1 13 0-15,-1-13-1 16,0 0 1-16,0 0-2 16,0 0 2-16,0 0 1 15,0 0-2-15,13-15-2 16,-13 15 3-16,4-26-2 16,-2 10 0-16,1 0 2 15,-2 2-1-15,1 1 0 16,-2 13 1-16,3-16-1 15,-3 16-2-15,0 0 1 16,0 0-4-16,0 0-1 16,0 0 0-16,14-6-1 0,-14 6 1 15,0 0 0-15,16 15 2 16,-16-15 1-16,10 17 4 16,-10-17 0-16,9 22-1 15,-2-9 1-15,-7-13 0 16,10 20-1-16,-10-20 0 15,13 14-1-15,-13-14-1 16,17 6 3-16,-17-6-1 16,18-9 1-16,-18 9 0 15,21-23 0-15,-9 6-1 16,1-2 3-16,-2-4-2 16,-1 2-1-16,2-4 0 0,-2 2 0 15,-1 1 1-15,-4 5-1 16,0 3 1-16,-5 14-1 15,3-21 1-15,-3 21 0 16,0 0-1-16,0 0-2 16,0 0-1-16,0 0 0 15,0 0 0-15,0 0 0 16,-3 18 0-16,3-18-1 16,11 17 0-16,-11-17 2 15,16 19 1-15,-16-19-1 16,22 20 0-16,-9-10-2 15,0-1 2-15,3-1 1 16,1 2 0-16,2 1 0 0,-3 0-1 16,-1-1 1-16,-2 2 2 15,-13-12-1-15,15 23 0 16,-15-23 1-16,0 26-2 16,-9-13 5-16,-5 1-3 15,-4 1 1-15,-3-2-2 16,-1 0 2-16,-4-2-1 15,0-1-3-15,-1-3-2 16,2-2-10-16,4-1-9 16,0-10-18-16,8 3-45 15,-4-12-3-15,7 0-1 16,-2-8 61-16</inkml:trace>
  <inkml:trace contextRef="#ctx0" brushRef="#br7" timeOffset="1.32165E6">23222 6405 98 0,'0'0'99'16,"-16"11"-3"-16,16-11-11 15,0 0-86-15,0 0-11 0,0 0-12 16,0 0-14-16,10 18-48 16,-10-18-3-16,9 24-1 15,-7-11 53-15</inkml:trace>
  <inkml:trace contextRef="#ctx0" brushRef="#br7" timeOffset="1.32219E6">23852 6188 1 0,'0'0'82'16,"-3"13"1"-16,3-13-7 15,0 0-47-15,0 0-25 16,12-15-3-16,-12 15-2 15,14-8 1-15,-14 8 1 16,18-7 2-16,-18 7 1 16,21-1 0-16,-8 1 3 0,0 1-3 15,-13-1 2-15,25 7-1 16,-11-1-3-16,1 3 2 16,-1 2-4-1,3 5 3-15,-1 7 1 0,-3 6-3 16,2 6 0-1,-7 2-11-15,2 17-16 0,-15 3-54 16,-1 17 1-16,-22 4-8 16,-8 4 46-16</inkml:trace>
  <inkml:trace contextRef="#ctx0" brushRef="#br7" timeOffset="1.32638E6">22429 10269 1 0,'0'0'52'15,"0"0"14"-15,0 0-6 16,0 0-43-16,0 0-12 0,0 0-2 16,-4 14 2-16,4-14 1 15,0 0-1-15,-13 16 5 16,13-16 2-16,-8 13 2 15,8-13-1-15,0 0-2 16,-8 16 0-16,8-16-1 16,0 0-2-16,6 13-1 15,-6-13 0-15,0 0-1 16,10 16-2-16,-10-16-4 16,13 17 2-16,-13-17 3 15,15 23 1-15,-8-10-2 16,-7-13 2-16,21 28-3 15,-10-15 3-15,-11-13 1 0,24 26 0 16,-11-15-5-16,0 2 1 16,1 0-2-16,1 0 1 15,1-3 0-15,0 2 1 16,2-1-2-16,1-1 1 16,0-1-1-16,1 1 1 15,0-1 0-15,2-2-1 16,0 5 2-16,-1-7-2 15,2 3 2-15,0-4-1 16,2 2 0-16,-1-2-1 16,2 0 0-16,-2-2 1 15,0-1-2-15,-1 1 2 0,-3-1-2 16,-1 2 1-16,-3-2 0 16,-2 1 2-16,-1-1 0 15,-13-1 0-15,22 3 1 16,-22-3 0-16,14 2 1 15,-14-2 0-15,0 0 0 16,0 0-2-16,0 0 1 16,13 2-4-16,-13-2-3 15,0 0-12-15,0 0-11 16,0 0-33-16,0 0-30 16,0 0-2-16,-11 13-3 15</inkml:trace>
  <inkml:trace contextRef="#ctx0" brushRef="#br7" timeOffset="1.32993E6">23331 10707 33 0,'13'9'82'15,"-13"-9"0"-15,0 0-6 16,0 0-40-16,13 10-24 15,-13-10-5-15,0 0-3 16,0 0-1-16,0 0-2 16,0 0-1-16,0 0 2 15,0 0-1-15,0 0 2 16,0 0-1-16,0 0 0 16,13 9-1-16,-13-9 1 15,0 0 0-15,0 0 0 16,0 0 0-16,0 0 2 15,0 0 0-15,0 0 1 0,0 0 0 16,0 0 1-16,13-12 0 16,-13 12 0-16,3-13 1 15,-3 13-1-15,6-17-1 16,-2 3 1-16,-1-5-2 16,1-1 0-16,-1-5 0 15,0 2 0-15,0-2-1 16,0-1-2-16,0 2 1 15,-3-1-3-15,0 2-1 16,-2 3 1-16,1 3 0 16,1 1-1-16,0 16 0 15,-4-19 0-15,4 19-1 0,-3-13 4 16,3 13 0-16,0 0 0 16,0 0 0-1,0 0 2-15,0 0-3 0,0 0 2 16,0 0-3-16,0 0 0 15,0 0 0-15,0 0 3 16,0 13-1-16,0-13-3 16,6 20 5-16,-1-7-2 15,0 0 3-15,2 3-2 16,1 0 2-16,0 0-6 16,-8-16 3-16,21 23-1 15,-21-23 1-15,23 20-1 16,-10-13 1-16,0 1-1 0,0-4 0 15,-13-4 2-15,26 9-2 16,-26-9 1 0,23 7-1-16,-23-7 1 0,24 4-2 15,-11 1 2-15,1-3-1 16,0 0 0-16,-1 2 0 16,0-1-2-16,-13-3 3 15,22 7-1-15,-22-7 0 16,0 0-1-16,16 19 2 15,-16-19-1-15,0 13 0 16,0-13 0-16,-4 17 0 16,4-17-1-16,-11 18 0 0,11-18 3 15,-14 20-1-15,14-20 0 16,-16 22 1-16,16-22 0 16,-19 23-1-1,19-23 1-15,-17 21-1 0,17-21-1 16,-17 22-1-16,10-8 0 15,7-14 0-15,-13 25 0 16,5-12 1-16,8-13 0 16,-7 24 0-16,7-24-1 15,-3 19 4-15,3-19-3 16,0 0 1-16,5 16 0 16,-5-16 0-16,13 6 1 15,-13-6-1-15,17 0 0 0,-17 0-1 16,22 1 2-16,-10-1-2 15,4 0 1 1,0 0-2-16,2-1 0 16,2 1 2-16,-3-3-1 0,2 0 2 15,-2 0-3-15,0 0 3 16,-1 3-2-16,-3-3 3 16,0 2-2-16,-13 1-2 15,16 0 3-15,-16 0-5 16,0 0-2-16,15 4-18 15,-15-4-47-15,0 0-21 0,0 0-5 16,0 0-6 0</inkml:trace>
  <inkml:trace contextRef="#ctx0" brushRef="#br7" timeOffset="1.33116E6">23317 9315 7 0,'-16'4'76'16,"16"-4"-1"-16,0 0-1 15,-13-2-42-15,13 2-17 16,0 0-5-16,-16-2-2 0,16 2-2 15,0 0-3-15,-17 10 0 16,17-10-1-16,-12 20-1 16,5-2 1-16,1 2 0 15,1 3 1-15,-4 4-1 16,3 2 1-16,-1 4 2 16,5 1 1-16,1 0-1 15,2 1 0-15,1-3 0 16,2 1-1-16,2-3 0 15,1 0-1-15,2-5-1 16,-1 1-2-16,4-2 1 16,1 1 0-16,-3-1-1 0,0 0 1 15,2-1-3-15,-2-5 2 16,-1 0-2 0,-1-5-2-16,-2 1-11 15,-6-14-22-15,0 0-42 0,13 7-2 16,-13-7-2-16,9-14 21 15</inkml:trace>
  <inkml:trace contextRef="#ctx0" brushRef="#br7" timeOffset="1.3329E6">23441 9898 30 0,'6'20'78'15,"-6"-20"-3"-15,0 0-3 16,0 0-49-16,0 0-19 16,0 0-2-16,0 0 1 0,13-8 1 15,-13 8-1-15,5-15 4 16,-5 15 0-16,5-22 4 16,-5 22-1-16,3-27-1 15,0 10 0-15,-3-6-1 16,0 1 0-16,1-4-1 15,2 0-1-15,-2 0-2 16,1 2 0-16,-1 0-1 0,1 3-4 16,-1 1 1-1,1 5-3-15,-2 15 1 16,0-20 0-16,0 20 1 16,0 0 0-16,0 0 1 0,0 0 0 15,0 0 3-15,0 0-3 16,0 0 2-16,0 0 1 15,-2 19 0-15,2-19-1 16,7 20-1-16,-7-20 3 16,13 24-5-16,-5-11 5 15,-8-13-4-15,14 24 1 16,-14-24-2-16,14 20 2 16,-14-20-1-16,16 16 1 15,-16-16 1-15,19 8-1 16,-19-8 1-16,19 9-2 15,-19-9 2-15,16 6-1 16,-16-6-1-16,0 0 1 0,0 0-1 16,10 14 1-16,-10-14-2 15,0 0 2-15,-7 16-2 16,7-16 2-16,-11 17 0 16,11-17-1-16,-7 19 1 15,7-19-2-15,-7 23 2 16,7-23-1-16,-6 23 0 15,6-23 1-15,0 20-2 16,0-20 2-16,5 19-3 16,-5-19 2-16,5 15-2 15,-5-15-1-15,0 0-1 16,21 13 1-16,-8-15-1 0,-1-1-1 16,7-2 1-16,3-4 0 15,2-1 1-15,4-5 1 16,1-2 3-16,0-2-2 15,-1-1 2-15,1-2 0 16,-4-1 0-16,-1 0-1 16,-2 0 3-16,-3 3 1 15,-5 3-1-15,-4 2 1 16,-10 15 1-16,10-14 0 16,-10 14 0-16,0 0 2 15,0 0-3-15,0 0-1 16,-18 0-1-16,18 0 0 15,-15 7-2-15,15-7-1 0,-17 7 2 16,17-7-2-16,-15 13 1 16,15-13 0-16,-14 19 0 15,14-19 0-15,-13 23 0 16,9-10 0-16,2 1 0 16,-1 1 0-16,3 1-2 15,0-2 1-15,2-1-2 16,-2-13 2-16,6 19-2 15,-6-19 1-15,0 0-2 16,17 11 1-16,-17-11 1 16,13-4 1-16,-13 4 2 15,11-13-1-15,-11 13 2 0,11-16 0 16,-11 16 3-16,4-14-2 16,-4 14 0-16,3-13 0 15,-3 13-2-15,0 0 1 16,0 0-2-16,0 0-1 15,0 0-2-15,0 0 0 16,0 0-1-16,13 10 1 16,-13-10-1-16,7 13 2 15,-7-13 0-15,10 17 1 16,-10-17 2-16,12 19-1 16,-12-19 1-16,11 19 0 15,-11-19 1-15,15 14-2 16,-15-14 0-16,17 9 1 0,-17-9-1 15,23 1 2-15,-23-1-2 16,24-14 2 0,-11 2-2-16,2-2 2 0,-4-8-2 15,2-2 1-15,-4-2 0 16,-3-6 1-16,1-7 0 16,-4-1-4-16,0-2 1 15,-2 1 0-15,1 1 0 16,1 4 1-16,-3 1-1 15,1 4 0-15,-1 9 0 16,1 5 3-16,-1 2 0 16,0 15-1-16,-1-19-1 0,1 19 1 15,0 0-1-15,0 0 1 16,0 0-1-16,0 0 0 16,0 0 0-1,0 0 1-15,0 0-1 0,0 0-2 16,-10 15 0-16,10-15 0 15,3 22 0-15,0-8 0 16,-2 3 0-16,2 8 0 16,3 1 4-16,-2 4 1 15,0-1 0-15,2 3 1 16,-3 1-1-16,4-1 0 16,1-2 0-16,-3-4 1 15,1-3-4-15,0-3 0 0,-2-3 0 16,2-2 1-1,-2-2 0-15,-4-13-1 16,5 19 0-16,-5-19 0 16,0 0 0-16,0 0-1 0,5 13 1 15,-5-13-4-15,0 0-2 16,0 0-5-16,0 0-19 16,-5-19-53-16,5 19-5 15,-10-26 2-15,4 11-5 16</inkml:trace>
  <inkml:trace contextRef="#ctx0" brushRef="#br7" timeOffset="1.334E6">23983 9563 99 0,'0'0'93'15,"0"0"-3"-15,0 0-3 16,0 0-70-16,0 0-18 15,0 0-2-15,0 0 4 16,16-4-2-16,-16 4 0 16,21-3-1-16,-7 4 3 15,0 4 4-15,2-1 0 16,0 2 0-16,1 3-1 16,1-5-1-16,2 2 2 0,-1 2 0 15,-2-3-4 1,0-1-2-16,-1-1 1 15,0 0-1-15,-1 1 3 16,-1-1-1-16,-14-3-1 0,22 4 1 16,-22-4 1-16,20 3-1 15,-20-3 1-15,20 2-1 16,-20-2 0-16,0 0 0 16,17-3 0-16,-17 3 1 15,0 0-1-15,0 0 1 16,0 0-1-16,0 0 1 15,0 0-1-15,0 0 1 16,12-13 0-16,-12 13-2 16,0 0-3-16,0 0 3 15,4-15 1-15,-4 15-5 16,0 0 1-16,0 0 3 0,0 0-3 16,0 0 3-16,-1-13 1 15,1 13-1-15,0 0-4 16,0 0 4-16,0 0-1 15,0 0-2-15,0 0 2 16,0 0 2-16,0 0-1 16,0 0-3-16,0 0 7 15,0 0 2-15,0 0-4 16,0 0 2-16,0 0 2 16,-13-5-5-16,13 5 1 15,0 0 1-15,0 0-6 16,0 0 2-16,0 0 1 15,0 0-3-15,0 0-2 0,0 0 6 16,0 0-1-16,0 0-2 16,0 0 3-16,0 0 1 15,0 0-1 1,0 0 2-16,0 0 1 0,0 0-8 16,-12 13 4-16,12-13 3 15,0 0-4-15,0 0 0 16,-1 14 5-16,1-14-5 15,-2 13 1-15,2-13 5 16,0 16-2-16,0-16-3 16,3 17 3-16,-3-17-1 15,6 19-4-15,-6-19 4 0,12 17-3 16,-12-17 1-16,14 19 1 16,-14-19 0-16,13 16 0 15,-13-16-1-15,11 14 3 16,-11-14-3-16,11 13 1 15,-11-13 0-15,0 0 1 16,15 12 0-16,-15-12 0 16,0 0 0-16,15 3-1 15,-15-3 1-15,0 0 1 16,0 0-1-16,14 0-1 16,-14 0 1-16,0 0-1 15,0 0 0-15,16-6-2 16,-16 6 3-16,0 0-1 0,17-7-1 15,-17 7 1-15,13-3 0 16,-13 3 0-16,0 0-4 16,13-5-3-1,-13 5-12-15,0 0-18 0,25-10-55 16,-15-3-3-16,5 2-7 16,-1-11-3-16</inkml:trace>
  <inkml:trace contextRef="#ctx0" brushRef="#br7" timeOffset="1.33528E6">24563 9216 11 0,'0'0'78'16,"0"0"0"-16,0 0-3 15,0 0-38-15,0 0-15 16,0 0-7-16,0 0-3 16,0 0-2-16,0 0-3 15,0 0-1-15,0 0-1 16,0 0 1-16,0 0-1 0,0 0 0 16,0 0 1-16,0 0 0 15,0 0 1-15,0 0-2 16,0 0 2-16,0 0-2 15,13 4 0-15,-13-4-1 16,0 0-1-16,16 17-2 16,-16-17 0-16,13 17-1 15,-13-17 0-15,18 24 2 16,-7-11-3-16,1 0 1 16,1 1 0-16,-3 2 0 15,0-2-1-15,3 5 2 16,-4-2 0-16,1 2-2 15,-2 3 0-15,1-1 1 0,-2 5 4 16,2 0-1-16,-3 0 1 16,-1-1-1-16,1 1 0 15,-3 0-1-15,-2-2 3 16,-2 2-1-16,0-4-5 16,-5 0 2-16,-1-1-1 15,-2 2 1-15,-1-1-1 16,-2 1 1-16,-4-3 0 15,3 2 0-15,-1-1 0 16,0 1 0-16,-1-2-1 16,1-1 0-16,1 0 1 15,3-3-2-15,1 1 0 0,0-4-2 16,9-13-5-16,-10 20-10 16,10-20-17-16,-1 13-51 15,1-13-3-15,0 0-3 16,17 2-4-16</inkml:trace>
  <inkml:trace contextRef="#ctx0" brushRef="#br7" timeOffset="1.34519E6">24139 10272 16 0,'-4'-13'59'0,"4"13"-19"16,0 0-3-16,-19-13-4 15,19 13-3 1,-14-3-4-16,14 3-4 16,0 0-5-16,-19 0-5 0,19 0-4 15,0 0-2-15,-17 0-5 16,17 0 0-16,0 0 0 16,0 0-1-16,-18 17 1 15,18-17 2-15,-7 19 1 16,3-5-1-16,0 7 5 15,-1-3-4-15,-2 5 3 16,3 3-3-16,-1 0 3 0,0 5-3 16,0-3 1-16,1 3-1 15,-3-2-3 1,2 4 3-16,2-4-2 16,1 1 1-16,2-3 0 0,1 2 0 15,2-3-1-15,3 0 1 16,1-4 1-16,3-2-2 15,2 0 0-15,1-5-1 16,2-1 1-16,3-2-1 16,-2-1 1-16,-1-4 0 15,0-1-1-15,-1 0 0 16,-14-6 2-16,23 6-2 16,-23-6-1-16,0 0 1 15,16 5 0-15,-16-5-2 16,0 0-2-16,0 0-6 15,0 0-14-15,0 0-24 16,10 15-34-16,-10-15-1 0,0 0-4 16,0 0 11-16</inkml:trace>
  <inkml:trace contextRef="#ctx0" brushRef="#br7" timeOffset="1.34777E6">24372 10485 117 0,'0'0'78'16,"-13"9"-1"-16,13-9-33 16,-16-2-35-16,16 2-2 15,-13-1-2-15,13 1 0 16,-16 6-1-16,16-6 0 15,-19 11 0-15,19-11 1 16,-16 22-1-16,16-22-2 16,-14 27-1-16,8-8 0 0,5-2 0 15,-2 4 1-15,3-3-1 16,1 1-1-16,1-2 1 16,2-1-2-1,0-3 0-15,-4-13 0 16,15 15 1-16,-15-15-2 0,20 1 1 15,-20-1-2-15,23-13 3 16,-11 0-1-16,2-3 2 16,-3-5-2-16,0-4 2 15,-4-2-2-15,0-4 3 16,-4 0 0-16,-3-7-4 16,-3 2 1-16,0 0 1 15,-1 0 1-15,-2 3-3 0,0 3 2 16,0 1 0-1,1 4 1-15,0 8 3 16,2 2 1-16,3 15 0 16,-7-13 0-16,7 13 2 0,0 0-1 15,0 0 0-15,-13 5-4 16,13-5 1-16,0 0-3 16,0 0 0-16,-5 14-1 15,5-14-1-15,0 0 1 16,4 15 0-16,-4-15 3 15,0 0-1-15,7 13 1 16,-7-13 0-16,0 0 0 0,0 0 1 16,0 0 0-1,0 0 0-15,0 0-3 16,0 0 1-16,0 0 0 16,0 0 1-16,0 0 0 0,0 0-1 15,0 0-2-15,0 0 2 16,0 0-1-16,0 0 2 15,0 0-1-15,0 0-1 16,0 0 1-16,0 0-2 16,0 0 3-16,0 0-3 15,0 0 2-15,0 0-1 16,0 0 0-16,0 0 1 16,0 0-2-16,0 0 2 15,0 0-2-15,0 0 2 16,0 0-1-16,0 0 1 15,0 0 0-15,0 0-1 16,0 0 1-16,0 0-2 0,0 0 2 16,0 0-2-16,0 0 1 15,0 0-1-15,0 0 1 16,0 0 0-16,0 0 1 16,0 0-1-16,0 0 0 15,0 0 2-15,0 0-2 16,0 0 0-16,0 0 0 15,-10 14 0-15,10-14-1 16,0 0 1-16,-16 14-2 16,16-14 1-16,-11 18 0 15,11-18-1-15,-13 30 4 16,7-10-2-16,1 3 3 0,4 3-4 16,0 0 4-16,-1 3-2 15,4 0 1-15,-2 1-1 16,2-5-1-16,1-1-1 15,3-1-2-15,1-2 2 16,3-4-1-16,2-3 1 16,2-4-1-16,5-2 2 15,1-3 1-15,6-2 0 16,0 0 1-16,0-1 0 16,2-2-1-16,-4 1 0 15,-1 2 1-15,-1-2-3 16,-3 2 1-16,-19-3 0 15,23 8 1-15,-23-8-1 0,14 11 1 16,-14-11-1-16,7 17 0 16,-7-17 0-16,-2 26-2 15,-3-10 2 1,-5 4 0-16,-4 2 0 0,-5 1 0 16,-3-1 1-16,-7 1 1 15,1 0 0-15,-3-1 0 16,2-7 0-16,3-3 1 15,5-5-2-15,2-5 0 16,19-2 0-16,-19-13-1 16,12-2-1-16,9-5 1 15,3-4-4-15,1-2-2 0,1-3 0 16,5 0-2-16,-1 1 1 16,2 2-1-16,3 2 0 15,0 4-5-15,-4 1-1 16,2 3-5-16,-1-1-9 15,-1 4-6-15,-5-9-12 16,4 5 0-16,-9-5 5 16,-1 3 15-16,-4-1 13 15,-2 0 16-15,-4 3 11 16,-4-3 12-16,0 5 11 16,-4-8 1-16,4 3 0 15,-5-5-13-15,8 2-6 16,-1-1-8-16,2 2 1 0,2-1-4 15,4 6 2-15,0 4-1 16,3 13-1-16,-3-13-1 16,3 13 0-1,0 0 0-15,0 0-3 0,0 0-1 16,0 0 0-16,0 0-1 16,-6 17-2-16,6-17 1 15,5 16-1-15,-5-16-1 16,7 30 2-16,-1-10 1 15,-3 8 0-15,2 1 0 16,3 5 1-16,-4 2 0 16,0 5-1-16,1 1 2 15,0-2-4-15,0 2-1 0,3-3 0 16,1 1 2-16,1-2-2 16,5-1 0-1,-1-4 1-15,-1-1 1 0,0-2-1 16,0-5 2-16,-2-3 0 15,-2-5-2-15,-2-3 1 16,-7-14-1-16,9 16 1 16,-9-16-2-16,0 0-1 15,0 0-4-15,0 0-5 16,0 0-12-16,0 0-26 16,0 0-35-16,0 0-5 15,0 0 2-15,-3-17 0 0</inkml:trace>
  <inkml:trace contextRef="#ctx0" brushRef="#br7" timeOffset="1.34848E6">24716 10086 107 0,'0'0'88'0,"5"14"-3"0,-5-14-3 16,0 0-67-16,0 0-9 15,0 0-5-15,0 0-1 16,0 0-4-16,-9 22 2 16,8-7-1-16,-5 7 2 15,3 3-1-15,-3 5 1 16,2 7 4-16,0 5 2 15,-1 6-1-15,4 1 0 16,-1 1 0-16,2 4 0 16,2-2 0-16,-2 4-1 15,3-3-2-15,0-1 0 16,-1 2-1-16,-2-4 1 0,-1-2-2 16,1-2 2-16,-3-3-1 15,3-5 0-15,-3-3 0 16,2-5 0-16,-2-6 3 15,1-3-2-15,4-6 1 16,-1-2-4-16,-1-13-3 16,2 19-7-16,-2-19-14 15,3 13-36-15,-3-13-23 16,0 0 0-16,0 0-3 16</inkml:trace>
  <inkml:trace contextRef="#ctx0" brushRef="#br7" timeOffset="1.34964E6">24771 10642 123 0,'0'0'88'0,"0"0"-1"16,0 0-5-16,0 0-69 0,0 0-7 15,-3-14-1-15,3 14-4 16,0 0-2-16,0 0-2 16,0 0-1-1,0 0 1-15,0 0-1 0,9 17 1 16,-6-2-1-16,3 2 2 16,-2 3 2-16,2 3 1 15,0 3 2-15,-1 0-2 16,0-3 1-16,0-1-1 15,1-3 3-15,-3-5-6 16,-3-14 1-16,9 18-1 16,-9-18 0-16,0 0 2 0,13-8-1 15,-13 8 2-15,8-16-1 16,-5 4 3-16,2-1 1 16,-1-2 2-1,0 2-2-15,1 0 1 0,-5 13-2 16,7-20 0-16,-7 20-1 15,0 0-2-15,17-13 0 16,-17 13-3-16,0 0 1 16,15 7-2-16,-15-7 3 15,18 12-2-15,-18-12 2 16,15 13 0-16,-15-13 1 16,16 11 1-16,-16-11 0 15,0 0 2-15,13 9 0 0,-13-9 1 16,0 0-1-1,0 0 0-15,0 0 1 16,0 0-1-16,0 0-1 16,0 0-1-16,0 0 0 0,0 0-1 15,0 0 0-15,1 13 0 16,-1-13-1-16,-1 16 0 16,1-3 1-16,0 4 0 15,1 8 0-15,3 3-1 16,1 7 1-16,0 10 1 15,4 4 0-15,3 6 0 16,-1 4-1-16,2 1 0 16,-1 1-1-16,-1-6 0 15,-1-3 1-15,-1-7-2 16,-5-9 3-16,-2-8-1 16,-4-6 3-16,-5-9 0 0,7-13 1 15,-23 6 0-15,10-12 0 16,-7-7 0-16,0-7-1 15,-1-8 0-15,4-5-4 16,4-3 1-16,2-3-3 16,6-1-3-16,1-3-7 15,10 5-7-15,0-1-10 16,8 9-10-16,-4-3-12 16,7 10-12-16,-5-5-18 15,5 8 3-15,-4-5 15 16</inkml:trace>
  <inkml:trace contextRef="#ctx0" brushRef="#br7" timeOffset="1.34993E6">24975 10628 149 0,'0'0'93'0,"-18"-13"-2"15,18 13-4-15,0 0-73 16,0 0-6-16,-10-14-4 16,10 14-3-16,0 0-2 15,0 0-5-15,0 0 0 16,20 0-1-16,-20 0-4 16,22 5-3-16,-6 1-2 0,-2-1-9 15,4 5-18-15,-18-10-36 16,23 11-2-16,-23-11-1 15,13 3 7-15</inkml:trace>
  <inkml:trace contextRef="#ctx0" brushRef="#br7" timeOffset="1.35029E6">24944 10153 114 0,'0'0'93'0,"0"0"-3"15,0 0-3-15,0 0-63 16,0 0-13-16,13-7-5 16,-13 7-2-16,0 0-3 15,0 0-1-15,16 16-2 16,-16-16 2-16,23 22-1 15,-7-6 0-15,2 8 1 16,5 6-2-16,1 4 5 16,-2 5-2-16,-1 5 2 15,0 7 0-15,-4-1 1 16,0 5-1-16,1-3 0 0,-7 3 2 16,1 3-9-16,-5-1-6 15,-1 10-23-15,-18-2-53 16,-2 8-3-16,-20-5-1 15,-3-3-5-15</inkml:trace>
  <inkml:trace contextRef="#ctx0" brushRef="#br7" timeOffset="1.37238E6">23575 11129 84 0,'-11'-13'51'0,"11"13"-2"16,0 0-9-16,0 0-7 15,-13 3-8 1,13-3-7-16,0 0-5 0,0 0-3 16,0 0-2-16,0 0-1 15,0 0-4-15,0 0-2 16,0 0 1-16,0 0 0 16,0 0-1-16,0 0 0 15,0 0 0-15,0 0 0 16,13-3 2-16,-13 3-1 15,0 0-1-15,0 0 1 16,0 0-1-16,0 0 0 16,0 0-1-16,0 0 2 15,14 10 0-15,-14-10 0 16,0 0-1-16,22 14 0 16,-22-14 2-16,23 13-2 0,-10-7 2 15,3 1 1-15,1 0 0 16,3 1 1-16,2-4-1 15,-2 3 2-15,2-2-2 16,-2 2 3-16,1 1-2 16,1 3-2-16,-3-4 0 15,-2 1-1-15,-2 2 0 16,-1-1 1-16,0 3-3 16,1-2 1-16,-15-10-1 15,23 21 1-15,-23-21-1 16,24 24 0-16,-12-11 0 15,2-1 0-15,-5 1 0 0,-9-13 0 16,25 26 1-16,-15-13-1 16,3 3 1-16,-2 0-1 15,-1-3 1-15,-1 2-1 16,-9-15 2-16,20 24-1 16,-20-24-2-16,13 25 2 15,-13-25-2-15,13 21 2 16,-7-6-2-16,-6-15 2 15,9 26-2-15,-6-12 1 16,1 1 1-16,2 0-1 16,-4 0 0-16,0 1 0 15,-2-2 1-15,1 3-2 16,-2-1 1-16,1 0-1 0,-3 0 0 16,0-1 1-16,0-1 0 15,-1 0 0-15,0 2-2 16,1-1 0-16,0-1 0 15,0-1 1-15,-1 2-2 16,-1 0 1-16,0-2-1 16,0 2 2-16,5-15 0 15,-16 24 0-15,5-11 1 16,-1 0-1-16,-1 0 2 16,0 2-1-16,-1-2 1 15,-2 0-2-15,2-2 1 16,1 1 1-16,0-2 0 0,13-10 0 15,-25 17-2-15,25-17 1 16,-22 12 0-16,22-12 1 16,-20 10-3-16,20-10 3 15,-19 6-1-15,19-6 1 16,-20 4-1-16,20-4 1 16,-17 4 0-16,17-4 1 15,-16 2 2-15,16-2-1 16,-13 3 1-16,13-3-2 15,0 0 2-15,-13 0-1 16,13 0-1-16,0 0 1 16,0 0-2-16,0 0-1 15,0 0 0-15,0 0 2 0,0 0-2 16,0 0 0-16,0 0 0 16,0 0 1-16,0 0-1 15,0 0 0-15,0 0 0 16,0 0 0-16,0 0 1 15,0 0-2-15,0 0 0 16,0 0-1-16,0 0 0 16,0 0-4-16,0 0-4 15,0 0-6-15,0 0-9 16,0 0-8-16,0 0-22 16,0 0-33-16,0 0-3 15,6-16 5-15,-6 16 51 0</inkml:trace>
  <inkml:trace contextRef="#ctx0" brushRef="#br7" timeOffset="1.37321E6">23856 11915 9 0,'0'0'79'0,"0"0"1"16,0 0 0-16,0 0-50 0,0 0-14 15,0 0 0-15,0 0-3 16,0 0-1-16,0 0-3 16,0 0 0-1,-13 4-3-15,13-4-3 0,0 0 1 16,0 0-2-16,0 0 0 15,0 0 1-15,0 0-2 16,0 0 1-16,0 0 2 16,0 0 2-16,0 0-1 15,0 0 0-15,0 0 0 16,-14 8 0-16,14-8 0 16,0 0-2-16,-13 5-1 0,13-5-2 15,-14 9 0-15,14-9-1 16,-23 16 2-16,10-5-1 15,-5 2-1 1,0 2 1-16,-1 2-1 0,1-1 1 16,1 0 0-16,0 0 2 15,-1-2-2-15,6-1 0 16,-1 0 1-16,13-13 0 16,-16 18 0-16,16-18 0 15,-13 13 0-15,13-13-1 16,0 0 0-16,0 0 0 15,0 0 0-15,0 0 0 16,0 0-1-16,-6 13 2 0,6-13-3 16,0 0 2-1,13 0-1-15,-13 0 2 16,16 5-1-16,-16-5 0 16,23 7 0-16,-23-7 0 0,23 13-1 15,-10-7 0-15,1 1 2 16,-1 2-2-16,0-2 1 15,2 2-1-15,-1-2 1 16,-1 2 1-16,4-5 1 16,-2 2-1-16,-2 0 0 15,0 0 1-15,-13-6-2 16,20 8 2-16,-20-8-1 0,17 7 0 16,-17-7-1-1,0 0 2-15,16 15-2 16,-16-15 1-16,0 0-3 15,0 0-6-15,0 0-10 0,0 0-16 16,13 7-52-16,-13-7-6 16,-10-14-1-16,0-2-3 15</inkml:trace>
  <inkml:trace contextRef="#ctx0" brushRef="#br7" timeOffset="1.37511E6">23578 11210 13 0,'-9'13'76'0,"9"-13"-6"16,0 0 3-16,-13 10-51 15,13-10-17-15,0 0-2 16,0 0-1-16,0 0 0 0,0 0-1 16,0 0-1-16,0 0-2 15,0 0 1-15,0 0-5 16,0 0 4-16,0 0 1 15,0 0 2 1,0 0 3-16,0 0 4 0,0 0 3 16,0 0 1-16,0 0 5 15,0 0-2-15,0 0 1 16,0 0-1-16,0 0-3 16,0 0-1-16,0 0-2 15,0 0-2-15,0 0-2 16,0 0-1-16,0 0-3 15,0 0-1-15,0 0 1 16,0 0-1-16,0 0 1 0,0 0-1 16,13 7 0-1,-13-7 1-15,0 0 3 16,16 7-2-16,-16-7 0 16,16 10 0-16,-16-10 0 0,22 10 0 15,-9-4-1-15,-13-6 0 16,26 16-2-16,-9-7 1 15,0-1 0 1,-1-1 0-16,3 2-1 0,0 1 1 16,-1 0 1-16,3-1-1 15,-5 1 1-15,-2 0 0 16,0 2 2-16,-1-1-2 0,-13-11 1 16,18 22 0-16,-18-22 0 15,14 23 0 1,-14-23-1-16,10 20 1 15,-10-20-2-15,9 22 1 0,-9-22-2 16,9 19 2-16,-9-19-2 16,5 15 2-16,-5-15-1 15,6 21 0-15,-6-21 1 16,6 18-2-16,-6-18 1 16,-2 23-1-16,1-10 2 15,0 0-2-15,1-13 2 16,-3 24-2-16,3-24 1 15,-5 21 1-15,5-21-2 16,-4 19 2-16,4-19-1 16,-6 16 0-16,6-16 0 15,-7 14 1-15,7-14 1 16,-9 15-2-16,9-15 1 0,-5 13 1 16,5-13-2-16,-6 13 0 15,6-13 1-15,-6 14-1 16,6-14 1-16,-6 13 0 15,6-13 1-15,0 0-2 16,-10 17 1-16,10-17 2 16,0 0-1-16,0 0 1 15,-14 16-2-15,14-16 2 16,0 0-4-16,0 0 4 16,-13 10-2-16,13-10 1 15,0 0-2-15,0 0 1 16,0 0-2-16,0 0 0 0,-7 13 3 15,7-13-2-15,0 0 1 16,0 0-4-16,0 0 0 16,0 0-9-16,0 0-10 15,0 0-48-15,0 0-23 16,0 0-1-16,8-21-7 16</inkml:trace>
  <inkml:trace contextRef="#ctx0" brushRef="#br7" timeOffset="1.37604E6">23106 11471 4 0,'13'10'36'16,"-13"-10"-18"-16,0 0-41 15,0 0-11-15</inkml:trace>
  <inkml:trace contextRef="#ctx0" brushRef="#br7" timeOffset="1.38679E6">16137 12296 1 0,'0'0'0'0,"-7"-13"21"15,7 13 28-15,0 0-37 16,0 0-2-16,0 0 3 16,0 0 2-16,0 0 2 0,0 0 2 15,0 0 1-15,0 0-1 16,0 0-1-16,0 0-2 15,0 0-1 1,0 0-3-16,0 0-1 0,0 0-2 16,0 0-2-16,0 0 1 15,0 0-2-15,0 0 0 16,0 0-1-16,0 0 0 16,0 0-1-16,0 0-2 15,0 0 1-15,0 0 0 16,0 0 0-16,0 0-1 15,0 0-1-15,0 0 1 16,0 0 1-16,-1 17 1 0,1-17-1 16,0 0-1-16,2 18 2 15,-2-18-2 1,2 14 0-16,-2-14 0 16,3 23 0-16,0-8 0 0,0 3-1 15,-1 3 1-15,1 3-2 16,2 5 1-16,-1 1-1 15,0 2 1-15,2 4-1 16,-2 3 3-16,2 1-2 16,1 2 4-16,1 4-3 15,-1 1 0-15,-1-3 2 16,-2 1-2-16,0-3 2 0,1 0-5 16,-3-2 5-1,1-4-6-15,-4-6 5 16,2-4 0-16,-1-1 0 15,0-3-1-15,2-4 1 0,-2-3 0 16,0-2-1-16,0-13 2 16,1 17-2-16,-1-17 1 15,3 13-4-15,-3-13-2 16,0 0-8-16,0 0-6 16,0 0-16-16,0 0-50 15,0 0-3-15,-19-30-2 16,16 7 0-16</inkml:trace>
  <inkml:trace contextRef="#ctx0" brushRef="#br7" timeOffset="1.38724E6">16212 12328 64 0,'0'0'88'0,"0"0"0"15,13 0-5-15,-13 0-60 16,0 0-12-16,0 0-4 16,0 0-2-16,10-13 0 15,-10 13-1-15,0 0-4 16,0 0 2-16,13-7-2 0,-13 7 2 15,13-5 1-15,-13 5-1 16,19-1-1-16,-5 2-1 16,2-1 0-16,0 3 1 15,2 1 1-15,-3 2-4 16,0 0 0-16,-2 0 1 16,-13-6 2-16,16 16 0 15,-16-16 1-15,1 23-1 16,-7-9 0-16,-2-1 3 15,-4 0 1-15,-2 4 0 16,-2 1-2-16,0-1-1 16,-1 0-4-16,-2-4-6 15,6 3-18-15,-3-11-57 0,16-5-3 16,-17-5-6-16,15-15-4 16</inkml:trace>
  <inkml:trace contextRef="#ctx0" brushRef="#br7" timeOffset="1.38835E6">16766 12038 38 0,'0'0'79'16,"0"0"0"-16,0 0-5 0,0 0-51 15,0 0-18-15,0 0-3 16,0 0 0-16,0 0 0 15,0 0-3-15,-20 16 4 16,20-16 2-16,-22 20 1 16,22-20 0-16,-23 24-1 15,12-6 1-15,1-1-1 16,0 0 1-16,1 3-1 16,3 1 0-16,0 0 0 15,2 4-1-15,0-2 1 16,2 1-1-16,-1 1 2 15,5 1-2-15,-1-2 1 0,5 1-2 16,-2-2-1-16,4-3 2 16,2 1 0-16,1-3 1 15,4-2-4-15,-1-4 2 16,1-1-1-16,-2-1 1 16,1-4 2-16,-1 1-2 15,1-4-1-15,-14-3-1 16,16 5 2-16,-16-5-1 15,0 0 1-15,15 8-1 16,-15-8-3-16,0 0-2 16,0 0-7-16,0 0-14 15,7 13-61-15,-7-13-3 0,0 0-5 16,-15 2-3-16</inkml:trace>
  <inkml:trace contextRef="#ctx0" brushRef="#br7" timeOffset="1.3917E6">16988 12218 78 0,'0'0'83'0,"11"13"-1"16,-11-13-19-16,0 0-49 15,0 0-9-15,0 0-3 16,0 0-3-16,0 0-1 15,4 16-3-15,-4-16 1 16,0 0-1-16,3 16 3 16,-3-16 0-16,0 0 4 15,1 14 4-15,-1-14-1 0,0 0 2 16,0 0 0-16,0 0 2 16,-13 6-2-16,13-6 1 15,0 0-2-15,-16-10-5 16,16 10 2-16,0 0 0 15,-8-19-1-15,8 19-1 16,-2-19 0-16,2 19-2 16,9-18 2-16,-9 18 1 15,14-18 0-15,-14 18-1 16,18-17 2-16,-18 17-1 16,21-10 0-16,-21 10 0 15,16-3-2-15,-16 3-2 0,13 10 0 16,-13-10 1-16,10 19-2 15,-7-6 1-15,0 1 0 16,-1 1 0-16,-1-1 0 16,-4 2 2-16,-1 0 1 15,-5-2-1-15,-2 1 1 16,-4 1-2-16,-2 0 1 16,-2-1 0-16,0-2 0 15,2-1 1-15,3-3-1 16,1-1 2-16,13-8 0 15,-13 5 0-15,13-5 0 16,0 0 1-16,1-15 2 16,-1 15-3-16,10-14 0 0,-10 14-1 15,0 0 2 1,19-16-2-16,-19 16 1 0,17 1-2 16,-17-1-1-1,19 7 2-15,-19-7-2 0,22 18 1 16,-22-18-2-16,23 21 2 15,-23-21-2-15,21 22 3 16,-21-22-5-16,22 16-2 16,-22-16 0-16,22 9-3 15,-22-9-4-15,26-6-1 16,-26 6-2-16,26-22-2 16,-15 8 4-16,4-4 1 0,-3-2 5 15,-1 0 2-15,-1 0 5 16,-3-2 3-1,0 5 3-15,-1 1 4 16,0 3 0-16,-6 13 3 0,5-14 0 16,-5 14 1-16,0 0-1 15,0 0 0-15,0 0-3 16,0 0-1-16,0 0-4 16,0 0-1-16,-8 18-1 15,8-18-2-15,3 16-1 16,-3-16-1-16,4 18 4 15,-4-18-4-15,12 23 3 16,-12-23 0-16,13 24-1 16,-13-24 1-16,17 22 0 0,-17-22 1 15,20 20-2 1,-20-20 2-16,20 10 0 16,-20-10 0-16,19-1-2 0,-19 1 1 15,14-12 0-15,-14 12-1 16,9-23 2-16,-7 7-2 15,-4-1 0-15,1-5 1 16,-4 3 1-16,2 1-1 16,-2 0-1-16,-1 4 1 15,2 0 0-15,4 14 0 16,-9-21 0-16,9 21 0 16,0 0 0-16,-16-8 2 15,16 8-1-15,0 0-1 16,0 0-1-16,0 0-2 15,0 0-2-15,0 0-1 0,0 0 1 16,1 13-2-16,-1-13 2 16,19 5-1-16,-6 0 3 15,5-1 0-15,0 2 3 16,4-2 0-16,1 1-1 16,0-5 1-16,0 0 1 15,0 0-1-15,-1-2 0 16,0 1 1-16,-5-1 0 15,-1 1 0-15,-3-1-1 16,-13 2 1-16,14 2 0 16,-14-2 0-16,0 0-1 15,0 0-1-15,4 16 2 16,-4-16-1-16,-7 14 2 0,7-14-3 16,-4 16 0-16,4-16-1 15,1 22 2-15,-1-22-1 16,6 23-1-16,1-10 3 15,2 0-2-15,-3 0 0 16,-6-13-1-16,14 21 4 16,-14-21-3-16,16 18 2 15,-16-18-1-15,13 13-1 16,-13-13 0-16,13 7 0 16,-13-7 1-16,16-2-2 15,-16 2 3-15,16-7-3 16,-16 7 1-16,16-17 0 0,-16 17 0 15,14-25 3-15,-14 25-1 16,9-26 1-16,-9 10-1 16,-2 1 2-16,-1-1-1 15,-2-3 2-15,-3 4-2 16,0-2 0-16,-2 1-1 16,-2 2-1-16,12 14-1 15,-24-25-1-15,24 25 0 16,-22-17-1-16,9 11 0 15,13 6-5-15,-25-4-7 16,25 4-23-16,-23 11-52 16,10 7-3-16,-5-2-3 15,2 4-4-15</inkml:trace>
  <inkml:trace contextRef="#ctx0" brushRef="#br7" timeOffset="1.39245E6">18091 11951 82 0,'0'13'88'16,"0"-13"-1"-16,0 0-3 15,0 0-65-15,0 0-10 16,0 0-2-16,0 0-2 16,-13 4-2-16,13-4-2 0,3 18-4 15,0-5 3-15,1 4-1 16,2 3 3-1,-1 3-4-15,4 3 4 16,0 2-3-16,-1-2 3 0,1-2-1 16,0 1 3-16,-1-2-3 15,1 0 0-15,-2-4 2 16,1-1-2-16,-1-2 1 16,-1-3-2-16,-6-13 2 15,8 19-3-15,-8-19 1 16,0 0 0-16,0 0-3 15,7 13-8-15,-7-13-12 16,0 0-33-16,0 0-31 16,-13-14 0-16,2 1-3 0</inkml:trace>
  <inkml:trace contextRef="#ctx0" brushRef="#br7" timeOffset="1.39274E6">18035 12212 121 0,'-15'3'96'16,"15"-3"-5"-16,0 0-5 16,-9-16-76-16,9 16-8 15,13-16-2-15,-13 16 0 16,22-15 0-16,-9 10-1 0,2 2 1 16,0 2 1-16,4 1 0 15,0 0 1-15,3 1-1 16,-2 2 0-1,0 2-1-15,0-3 1 0,-3 1-1 16,1 3-1-16,-4-3-4 16,-14-3-5-16,18 9-13 15,-18-9-28-15,0 0-35 16,15 20-6-16,-15-20 0 16</inkml:trace>
  <inkml:trace contextRef="#ctx0" brushRef="#br7" timeOffset="1.39399E6">18449 12254 50 0,'0'0'84'0,"0"0"-1"16,13 2-3-16,-13-2-58 15,4-16-10-15,-4 16-3 16,0 0 1-16,0-19-1 0,0 19-2 15,0 0-1-15,-6-13-2 16,6 13-2-16,0 0-2 16,0 0 0-16,-13-14-2 15,13 14 2-15,0 0 3 16,-14-5 1-16,14 5 0 16,-16 3 1-16,16-3-2 15,-16 4 1-15,16-4-1 16,-16 11-1-16,16-11-1 15,-16 21 0-15,12-8 0 16,1 3-1-16,2 0-1 16,1 3-2-16,1-3 0 15,3 1 1-15,2-3-2 0,4-1 0 16,-10-13-3-16,26 13 2 16,-10-11 0-16,0-4 2 15,1-1 1-15,-2-5 1 16,1-2 2-16,-5-5 1 15,-1 2 5-15,-3-3-1 16,1 3 0-16,-8 13 0 16,7-20 1-16,-7 20-3 15,4-13 0-15,-4 13-2 16,0 0-2-16,0 0 0 16,0 0-4-16,0 0 2 15,0 0-3-15,0 0 0 0,6 17 1 16,-6-17 0-16,4 26 2 15,2-5-2-15,-2 2 4 16,4 7-2-16,-1 5 1 16,0 2 1-16,2 5 0 15,1 3-1-15,-2 1 1 16,1-1-2-16,0-4 2 16,-2 1-2-16,-1-6 0 15,-3-4 2-15,-3-4-2 16,-3-7 4-16,-3-3-5 15,6-18 6-15,-19 18-3 16,6-18 2-16,0-4-1 16,-1-8 0-16,-1-6 3 0,2-8-6 15,2-8 2-15,5-6-2 16,3-8 1 0,2-3-1-16,2-4 1 15,6-2 0-15,2 1-3 0,3-2 5 16,-2 2-3-16,0-2 3 15,-1 2-4-15,-2 3 4 16,0-1-2-16,-4 2 5 16,-2 5 1-16,-2 5 2 15,-1 7 0-15,0 7 1 16,-1 4 2-16,-2 7-3 16,5 17 2-16,-5-16-4 15,5 16-1-15,0 0-1 0,0 0-2 16,0 0-2-1,0 0 0-15,-6 16 1 16,6-16-3-16,3 20-2 16,0-5 1-16,-1 8 0 0,4 4-1 15,0 5 3-15,1 4-1 16,2 3 0-16,-1 1 1 16,4 2 3-16,-2-1-2 15,3-7 2-15,-1-2 1 16,-1-5-1-16,2-3 1 15,-4-3-1-15,1-8 0 16,-10-13-5-16,13 15-3 0,-13-15-7 16,0 0-10-1,0 0-23-15,7-29-40 16,-4 7-1-16,-7-5-1 0,4-2 41 16</inkml:trace>
  <inkml:trace contextRef="#ctx0" brushRef="#br7" timeOffset="1.39429E6">18625 12051 86 0,'-16'-2'90'15,"16"2"-5"-15,-23-5 1 16,23 5-68-16,-13-11-9 0,13 11-1 16,0 0 0-16,0 0-3 15,0 0-3-15,0 0-1 16,0 0 1-1,0 0-1-15,0 0 0 0,0 0-1 16,0 0 1-16,17 2 0 16,-17-2 1-16,23 6 2 15,-8-5-1-15,0 1 0 16,1-2-1-16,0 0-1 16,3 1-3-16,-3-1-4 15,3 3-12-15,-19-3-31 16,30 1-41-16,-30-1-2 15,19 2-3-15,-19-2 29 16</inkml:trace>
  <inkml:trace contextRef="#ctx0" brushRef="#br7" timeOffset="1.39732E6">18765 11703 47 0,'4'16'86'0,"-4"-16"-2"16,0 0 0-16,0 0-55 16,0 0-21-16,0 0-2 15,0 0-1-15,0 0 1 16,0 0 0-16,0 0-2 16,0 0 1-16,0 0-1 15,0 0 0-15,0 0 0 0,0 0-2 16,13 10 0-1,-13-10-1-15,0 0 3 16,13 4-1-16,-13-4-1 16,0 0 1-16,16 9-3 0,-16-9 3 15,13 6-2-15,-13-6 0 16,13 11-2-16,-13-11 1 16,17 16 0-16,-17-16 0 15,20 20 2-15,-20-20-1 16,25 25-1-16,-11-12 1 15,-1 0 0-15,0 3-1 16,0 0-2-16,-1-1 1 0,-1 6-1 16,-1 0-2-16,-1-1 2 15,0 4 0 1,-2 0 1-16,0 1 0 16,0 2 2-16,-1 2-2 0,0-5 0 15,-2 2 3-15,1 2-1 16,-4-2 0-16,2 3-1 15,-2-3 0-15,-1-2-1 16,0 1 1-16,-3-1 1 16,1 2-1-16,-3-3-1 15,-1 2 1-15,-1-2 1 16,0 1-1-16,-3 2 0 16,-2 0 0-16,-1-1-1 15,-1-2 3-15,0-3-1 16,-1 0-1-16,1-2-1 15,-2-2 2-15,3-2-2 16,13-14 3-16,-23 22 0 0,23-22-2 16,-19 14-1-16,19-14 3 15,-14 10-1-15,14-10-1 16,0 0 1-16,-16 6-1 16,16-6-1-16,0 0 3 15,0 0-2-15,0 0-4 16,0 0-6-16,0 0-11 15,0 0-20-15,-19 3-46 16,19-3-2-16,0 0-3 16,0 0 32-16</inkml:trace>
  <inkml:trace contextRef="#ctx0" brushRef="#br7" timeOffset="1.39987E6">19161 12338 55 0,'0'0'78'0,"0"0"-1"16,0 0-38-16,0 0-21 16,13-7-6-1,-13 7-1-15,0 0-4 0,0 0 0 16,0 0 0-16,0 0 0 15,0 0-2-15,0 0 0 16,0 0 0-16,0 0 0 16,18-2 0-16,-18 2 0 15,20-1-1-15,-6-2-1 16,2 3 2-16,0 0-2 16,1-2 1-16,-1 2 0 15,-1 0-2-15,-15 0 0 0,23-1 1 16,-23 1 1-16,0 0 0 15,16 0-1 1,-16 0-1-16,0 0-1 16,0 0-1-16,0 0 0 0,0 0-6 15,0 0-8-15,0 0-12 16,13 14-37-16,-13-14-23 16,0 0-3-16,0 0-1 15</inkml:trace>
  <inkml:trace contextRef="#ctx0" brushRef="#br7" timeOffset="1.40052E6">19466 12033 37 0,'19'6'87'0,"-19"-6"-1"16,0 0-2-1,0 0-61-15,0 0-8 16,-2 15-2-16,2-15-1 0,-10 13-1 16,10-13-4-16,-7 20-6 15,5-6-2-15,0-1-3 16,3 5 1-16,2-1-1 16,0 2 1-16,0 1-1 15,1 3 0-15,-1-1 4 16,0-2 2-16,0-2 1 15,-2 0 0-15,1-4 1 0,-2-14 0 16,5 20 1 0,-5-20-1-16,0 0 1 15,13 11-3-15,-13-11 2 16,0 0-3-16,16-3-1 0,-16 3 2 16,15-5-2-16,-15 5 0 15,18 0 0-15,-3-3 1 16,-1 3-1-16,4-1 0 15,-1-5 0-15,2 5 1 16,-4-1-1-16,0 1 1 16,-2-2-1-16,-13 3 0 15,19-1-2-15,-19 1-4 16,0 0-5-16,14 5-10 16,-14-5-8-16,0 0-16 15,0 0-21-15,0 0-20 16,-10-14 2-16,10 14 40 15</inkml:trace>
  <inkml:trace contextRef="#ctx0" brushRef="#br7" timeOffset="1.40086E6">19629 12246 45 0,'0'0'83'15,"-17"-12"1"-15,17 12 1 16,0 0-46-16,-15-7-13 16,15 7-8-16,0 0-5 15,0 0-5-15,-13 0-2 16,13 0-4-16,0 0-1 15,0 0-3-15,0 0 0 16,0 0-1-16,2 14-1 16,-2-14 2-16,7 22 1 15,-3-6 0-15,2 0 1 0,-3 4 3 16,1 4 0-16,-2-1-1 16,0 0 2-16,0 2-2 15,-2-2 1-15,-2 0-2 16,1-1 0-16,0-2-2 15,2-6 0-15,-1 2-3 16,0-16-2-16,1 21-2 16,-1-21-7-16,5 14-10 15,-5-14-32-15,0 0-27 16,0 0-5-16,8-26 3 16</inkml:trace>
  <inkml:trace contextRef="#ctx0" brushRef="#br7" timeOffset="1.40131E6">19857 12137 96 0,'14'18'85'16,"-14"-18"-4"-16,0 0-4 15,12 13-74-15,-12-13-3 16,0 0-1-16,0 0 3 15,0 0 2-15,-9 17 2 16,9-17 3-16,2 16-2 16,-2-16-4-16,7 19-2 0,-7-19-1 15,16 18 2-15,-16-18 0 16,21 15-1-16,-21-15 0 16,23 10 1-1,-10-6 0-15,0 0-1 0,0 1 3 16,-13-5-3-16,25 11 0 15,-11-5 0-15,1-3 1 16,-2 3-1-16,0 0-1 16,-13-6 1-16,19 5-2 15,-19-5 1-15,0 0-2 16,14 12 3-16,-14-12-2 16,0 0 2-16,0 0-1 15,-12 13-1-15,12-13-2 0,0 0-7 16,-15 3-14-16,0-18-50 15,15 15-12 1,-30-23-3-16,14 6 0 16</inkml:trace>
  <inkml:trace contextRef="#ctx0" brushRef="#br7" timeOffset="1.4016E6">19886 12123 121 0,'0'0'98'0,"10"13"-7"16,-10-13-2-16,0 0-82 0,14-4-7 16,-14 4-2-16,26 1-4 15,-8 0-2 1,5 1-2-16,1 1-4 16,6 0-3-16,-1-5-8 0,3 7-9 15,-2-7-17-15,5 6-33 16,-9-5 5-16,0 4 4 15</inkml:trace>
  <inkml:trace contextRef="#ctx0" brushRef="#br7" timeOffset="1.40213E6">20265 11860 111 0,'0'0'92'0,"9"16"-2"16,-9-16-7-16,0 0-76 15,0 0-11-15,0 0-1 0,14-3 3 16,-14 3 3 0,0 0 0-16,0 0 2 15,3 18 0-15,-3-18 1 16,2 21-2-16,2-5-2 0,0-1 1 16,2 3-2-16,1 1 2 15,-1 3-3-15,1-1 3 16,0 2-1-16,-2-2 2 15,-1 0 1-15,-1 1 0 16,0-2 0-16,-3 0-2 16,1-1 2-16,1 0-2 15,1-3 3-15,0-3-2 16,2 0 0-16,-5-13 0 16,13 20 1-16,-13-20-1 15,16 11 0-15,-16-11 0 16,16 8-2-16,-16-8 0 15,14 5-1-15,-14-5 0 0,15 2-2 16,-15-2-2-16,16-2-2 16,-16 2-7-16,17-7-6 15,-17 7-8 1,16-14-6-16,-16 14-22 0,13-22-28 16,-6 6-1-16,-5-4 4 15</inkml:trace>
  <inkml:trace contextRef="#ctx0" brushRef="#br7" timeOffset="1.40243E6">20297 11997 54 0,'-12'15'93'0,"12"-15"-4"15,-17 17-2-15,17-17-51 16,0 0-29-16,0 0-3 15,0 0-1-15,0 0 1 16,0 0-1-16,0 0 0 16,0 0 1-16,0 0 1 15,19 0 0-15,-19 0-3 16,26-1 1-16,-7-2-2 16,5 0 0-16,2-3-5 15,0-3-7-15,6 4-16 16,-6-17-52-16,11 5-6 0,-5-5-4 15,0-1-4-15</inkml:trace>
  <inkml:trace contextRef="#ctx0" brushRef="#br7" timeOffset="1.40684E6">16541 12912 72 0,'0'0'78'0,"0"0"-1"15,0 0-23-15,-13 13-44 0,13-13-6 16,-24 16-1-16,8-5 2 16,-4 2-1-16,-1 3 0 15,-2 2 1-15,2 0 3 16,0 1 1-16,4 3 1 16,0-3 0-16,5 4 0 15,1 1-1-15,2 1-1 16,3 4-1-16,2 2-4 15,1 4 0-15,3 0 1 16,0 2-1-16,2-2 0 16,0-2-2-16,3-1 2 15,1-5 0-15,1-5 3 0,1-1-5 16,3-5 4-16,3 0-5 16,0-6 0-16,4-1 0 15,-2-3 5-15,1-2-6 16,-1 0 3-16,-2-4 0 15,-14 0-4-15,22 3-3 16,-22-3-14-16,13 6-22 16,-13-6-49-16,0 0 3 15,0 0-12-15,0 0 13 16</inkml:trace>
  <inkml:trace contextRef="#ctx0" brushRef="#br7" timeOffset="1.41034E6">16719 13094 56 0,'0'0'84'0,"0"0"-3"0,16-4 1 15,-16 4-58-15,0 0-11 16,0 0-6 0,0 0-1-16,0 0-3 0,0 0-1 15,-11 13 2-15,11-13-3 16,-11 13 1-16,11-13 0 16,-13 21 0-16,7-4 1 15,0 1 1-15,2 3 1 16,-2 5-3-16,1 2 2 15,2 2 0-15,0 2 0 16,0 1-1-16,1-1 0 16,1 1-3-16,2-6 3 0,2-2-4 15,0-2 0-15,4-4-2 16,-7-19 2 0,15 19 0-16,-15-19-1 0,20 0 2 15,-20 0-3-15,20-12 5 16,-20 12-1-16,15-20 2 15,-15 20-2-15,4-22-1 16,-4 22 3-16,-7-23-2 16,7 23 1-16,-16-22-1 15,16 22-1-15,-22-14 0 16,9 5-1-16,0 6 3 16,0 2-4-16,0 2 2 15,0 4-1-15,13-5-1 0,-23 16-2 16,23-16 0-1,-23 26-1-15,16-11-9 0,-2 0-6 16,6 7-29 0,-5-8-33-16,9 3-3 0,-1-17-2 15,7 15 36-15</inkml:trace>
  <inkml:trace contextRef="#ctx0" brushRef="#br7" timeOffset="1.41084E6">16919 13131 91 0,'0'0'86'0,"12"18"0"0,-12-18-2 15,0 0-70-15,0 0-10 16,0 0-3-16,-9 17-3 15,9-17 0-15,3 17-1 16,0-4 1-16,3 2-3 16,-1 2 3-16,6 0 2 15,-1-1-1-15,1 0 5 16,2 1 0-16,-13-17-2 16,26 26 2-16,-11-15 0 0,-1 0 0 15,0 1-1 1,1-2-1-16,-2 0-3 15,0-2 2-15,-13-8 0 16,17 18 0-16,-17-18-1 0,9 19 1 16,-9-19 1-16,0 21 0 15,0-21 2-15,-10 23-4 16,10-23 3-16,-16 26 3 16,16-26-3-16,-20 20 0 15,7-11-3-15,0-3 1 16,0-5-3-16,0 1 0 15,13-2-7-15,-25-6-11 0,25 6-14 16,-19-14-27 0,19 14-21-16,-13-25-4 15,11 12 4-15</inkml:trace>
  <inkml:trace contextRef="#ctx0" brushRef="#br7" timeOffset="1.41117E6">16988 13129 88 0,'0'0'86'0,"0"0"-2"15,0 0 0-15,0 0-65 16,0 0-11-16,0 0-6 16,0 0 0-16,0 0-1 15,0 0 0-15,15-2 0 16,-15 2 0-16,17-3-1 15,-17 3 2-15,25-3 0 0,-9 0 1 16,2 1 1-16,0 0-2 16,-1 1 0-16,-1-1 1 15,0 4-1-15,-2-2 1 16,-1 4-2-16,-13-4 1 16,16 6-1-16,-16-6-4 15,0 0-8-15,13 3-21 16,-13-3-51-16,0 0-2 15,0 0-2-15,0 0-6 16</inkml:trace>
  <inkml:trace contextRef="#ctx0" brushRef="#br7" timeOffset="1.41304E6">17326 13219 1 0,'0'0'76'16,"0"0"3"-16,0 0 2 15,-13 5-43-15,13-5-11 16,0 0-7-16,0 0-4 16,0 0-6-16,0 0-1 0,0 0-5 15,0 0-1-15,0 0-1 16,-13 3-1-16,13-3 2 16,0 0-1-16,0 0 2 15,0 0-1-15,0 0 2 16,0 0-1-16,0 0 0 15,0 0-1-15,0 0 1 16,0 0-1-16,0 0 1 16,0 0-1-16,0 0-1 15,0 0 2-15,0 0-2 16,0 0 1-16,0 0-2 16,0 0 0-16,0 0 0 15,19-8 1-15,-19 8-1 16,20 0 0-16,-4-1 0 0,0 0 0 15,4-1 0-15,0 1 0 16,0-1 1 0,1 2-2-16,-1-3 1 0,-1 3 0 15,-4 0 0-15,0-1-1 16,-15 1-1-16,17 1-1 16,-17-1-7-16,0 0-10 15,15 12-33-15,-15-12-36 16,0 0-5-16,-13 6-1 15,13-6 17-15</inkml:trace>
  <inkml:trace contextRef="#ctx0" brushRef="#br7" timeOffset="1.41668E6">17746 13385 16 0,'-1'13'75'15,"1"-13"-2"-15,-2 15-4 16,2-15-55-16,0 0-9 16,0 0 1-16,0 0 1 15,0 0 0-15,0 0-1 16,3 13 3-16,-3-13 1 15,0 0-2-15,0 0 0 0,6-15-1 16,-6 15 1-16,8-24 1 16,-2 5-1-16,1-4-1 15,-1-2-2 1,1-3 0-16,1-6-1 0,-1 4-1 16,0 0-2-16,-3 4 0 15,1 1 2-15,-2 4-1 16,1 2 4-16,-3 6-2 15,-1 13 2-15,2-20-2 16,-2 20 2-16,0 0 1 16,0-15-3-16,0 15 0 15,0 0-2-15,0 0 1 0,0 0-3 16,0 0 0-16,-6 13 1 16,6-13-3-16,0 0 1 15,-1 16-1-15,1-16 1 16,0 0 0-16,2 19 1 15,-2-19-1-15,3 19 0 16,-3-19 2-16,9 21 0 16,-9-21-1-16,10 20-1 15,-10-20 1-15,13 15 1 16,-13-15-1-16,16 10 1 16,-16-10-1-16,16 9-1 15,-16-9 2-15,0 0 0 16,16 11-2-16,-16-11 0 0,0 0 0 15,7 19 0-15,-7-19 0 16,1 16 1-16,-1-16 0 16,-1 16 0-1,1-16 1-15,0 18 1 0,0-18-1 16,-3 21-1-16,3-21 1 16,0 20-1-16,0-20 1 15,1 23 0-15,-1-23 0 16,0 23-2-16,0-23 1 15,0 22 0-15,0-22 1 16,0 16-1-16,0-16 0 16,2 13-1-16,-2-13 1 0,0 0-1 15,13 8 1-15,-13-8-1 16,20-3 1-16,-7 0-1 16,2-4-1-16,0-1-1 15,1-4 0-15,0 0 0 16,0-1 1-16,-2-2-3 15,-2-3 2-15,0 0-1 16,-2-1 2-16,-2-1-1 16,-2-5 1-16,0-1-1 15,-3-1 0-15,0 1 3 16,-2-2-2-16,2 1 1 16,-3-1 0-16,1 4 2 15,2 5-1-15,-3 3 3 16,0 16 1-16,3-18-2 0,-3 18 2 15,0 0 0 1,0 0 1-16,0 0 0 0,0 0-1 16,0 0-2-16,0 0 0 15,-13 11 0-15,13-11-1 16,0 0 0-16,0 0-2 16,0 0 0-16,0 0-1 15,3 16 3-15,-3-16 0 16,4 14 1-16,-4-14-3 15,6 22 3-15,-6-22 0 16,9 23-2-16,-9-23 4 16,10 26-4-16,-10-26 0 0,11 23 0 15,-11-23 2 1,11 23-2-16,-11-23 0 16,10 26 0-16,-6-10-1 0,-1-1 2 15,1-2-2-15,-1 1 2 16,1-1-2-16,-4-13 2 15,9 22-1-15,-9-22 2 16,12 14-2-16,-12-14 0 16,0 0 1-16,13 13-2 15,-13-13 0-15,0 0-2 16,0 0 0-16,14 6-5 16,-14-6 2-16,0 0-4 15,0 0-2-15,16 0-4 16,-16 0-8-16,0 0-11 15,0 0-23-15,20-19-24 16,-16 6-3-16,5 0 3 0</inkml:trace>
  <inkml:trace contextRef="#ctx0" brushRef="#br7" timeOffset="1.41736E6">18097 13071 28 0,'14'0'81'16,"-14"0"0"-16,0 0-1 16,0 0-51-16,0 0-11 15,0 0-3-15,0 0-5 16,0 0-4-16,-6 13-5 16,6-13-4-16,0 0 0 15,0 0-1-15,0 0 1 16,0 0 1-16,-13 0 1 15,13 0 4-15,0 0 2 0,0 0 2 16,0 0 2-16,0 0 0 16,0 0-2-16,0 0 0 15,0 0-3-15,0 0-1 16,0 0-1-16,-13 8-1 16,13-8 1-16,0 0-2 15,0 0 1-15,0 0-1 16,0 0 2-16,0 0 0 15,0 0 1-15,0 0 0 16,0 0 0-16,0 0-1 16,0 0 1-16,0 0-1 15,0 0-2-15,0 0 3 0,18 8-3 16,-18-8 0-16,24-2 0 16,-8-1 1-16,3 2-1 15,2-2 0 1,1-1 0-16,0 1 0 0,-4 1 0 15,1-1 0-15,-1 3 0 16,-5 2-1-16,-13-2-3 16,17 1-6-16,-17-1-16 15,0 0-59-15,0 0-4 16,0 0-3-16,0 0-3 16</inkml:trace>
  <inkml:trace contextRef="#ctx0" brushRef="#br7" timeOffset="1.41987E6">18278 12827 86 0,'-5'-13'84'0,"5"13"1"16,0 0-33-16,0 0-32 15,0 0-11-15,0 0-3 16,0 0-3-16,0 0 0 16,0 0 0-16,0 0-2 0,16-3 0 15,-16 3 1-15,14 6-1 16,-14-6-3-16,24 6 4 15,-11-5-2-15,5 2-1 16,-1 1-1-16,0 1 4 16,-1 0-4-16,0-2 4 15,-3 3 0-15,2 3-1 16,-2-1 0-16,-13-8 3 16,23 18-2-16,-10-8 2 15,-13-10-1-15,21 26-2 16,-9-12 1-16,-2 2 1 15,0 3-3-15,-1 1 2 16,-2 2-2-16,-3-1-1 0,1 2 2 16,-4 3 1-16,-2 2-1 15,-2 2-1-15,-3 0 2 16,-3 5-2-16,-1-2 2 16,-1 3-1-16,-2-1 1 15,0-2-1-15,-2-3 1 16,1-4-1-16,1-1 1 15,0-8-2-15,3 2-1 16,1-6 0-16,9-13-3 16,-17 16-4-16,17-16-7 15,0 0-10-15,-15 1-21 16,15-1-36-16,0 0-3 0,0 0 0 16,3-17 42-16</inkml:trace>
  <inkml:trace contextRef="#ctx0" brushRef="#br7" timeOffset="1.42075E6">18817 13124 45 0,'0'0'91'0,"0"0"-3"16,0 0-2-16,0 0-51 16,0 0-24-16,0 0-4 15,0 0 0-15,0 0-1 16,0 0-1-16,0 0-2 15,0 0-1-15,0 0 0 16,0 0-2-16,0 0 0 16,0 0 1-16,-6 18-1 15,6-18-1-15,1 24 3 0,2-8-2 16,-1 6 2-16,-1-1 0 16,0 5 0-16,4 4-2 15,-2 4 0 1,1 0 1-16,0 4 2 0,1 2-3 15,-1 2 5-15,3 0-6 16,0 1 1-16,2-2-2 16,1 2 2-16,2-6-2 15,-1 4-4-15,1-7 4 16,1-2-4-16,-3-4 4 16,-1-4 1-16,-1-5-1 15,-2-3 1-15,-6-16-1 16,9 14 0-16,-9-14-4 0,0 0-2 15,0-19-5-15,-5-4-3 16,2-6-3 0,-2-12 0-16,-1-7 0 15,-3-7 2-15,2-3 5 0,-2-2 7 16,4 4 8-16,-1 2 6 16,-1 7 6-16,4 8 3 15,0 4 1-15,3 8 0 16,0 1-3-16,4 1-5 15,2-2-6-15,3 5-6 16,5-1-3-16,3 0-4 16,2 6 0-16,3 4 0 0,1 2 4 15,0 9 2-15,-3 6 5 16,0 6 4-16,-4 6 2 16,-3 5 1-1,-3 3 0-15,-1 3-1 0,-5 3-3 16,-4 1 1-16,-3-3-5 15,-4 1 1-15,-4 0-2 16,-5 0 1-16,-4-3-2 16,-5-1 0-16,-2-2-4 15,-2-6-9-15,1 2-25 16,-9-15-50-16,15-5 0 16,1-15-5-16,9-9 27 15</inkml:trace>
  <inkml:trace contextRef="#ctx0" brushRef="#br7" timeOffset="1.42479E6">19348 13167 1 0,'-5'13'78'0,"5"-13"2"15,0 0 1-15,0 0-50 0,0 0-7 16,0 0-3-16,0 0-4 16,0 0 0-16,0 0-3 15,0 0-4 1,0 0 0-16,0 0-4 0,0 0-4 16,0 0 1-16,0 0-1 15,0 0-1-15,0 0-1 16,15-2-1-16,-15 2 0 15,17-2 0-15,-17 2 1 16,23-3 0-16,-10 3-1 16,1 0 0-16,1-1 1 15,-2 2 0-15,0 1 0 0,-13-2 0 16,22 3-4 0,-22-3-3-16,15 0-3 0,-15 0-9 15,13 4-13-15,-13-4-52 16,15 4-2-16,-15-4 1 15,13-3 20-15</inkml:trace>
  <inkml:trace contextRef="#ctx0" brushRef="#br7" timeOffset="1.42594E6">19677 13016 50 0,'0'0'84'15,"13"-3"1"-15,-13 3-9 0,0 0-52 16,0 0-9-16,0 0-2 15,0 0-4 1,0 0 0-16,0 0-3 16,0 0-2-16,0 0 0 0,0 0-1 15,0 0-1-15,0 0-2 16,2 13 0-16,-2-13-1 16,3 16 1-16,-3-16-1 15,2 22 0-15,-2-8 0 16,0 0 0-16,-2 2 0 15,-1 3-1-15,-1 0 2 16,0 0-2-16,1-1 0 16,1 0 0-16,0-2 0 15,3-3-1-15,-1-13 0 16,4 17 1-16,-4-17 0 16,0 0 2-16,19 13 1 0,-19-13 0 15,20 4 1-15,-20-4 1 16,22 3-1-16,-9-2 0 15,0-1 0-15,1 0-3 16,-1 0-2-16,2-1-3 16,-1 0-1-16,-1-1-2 15,-13 2-1-15,20-4 0 16,-20 4 1-16,0 0 1 16,15-12 4-16,-15 12 3 15,0 0 1-15,-3-13 3 16,3 13 1-16,0 0 3 15,-12-16-1-15,12 16 3 16,0 0-3-16,-11-13 1 0,11 13 1 16,0 0-1-16,0 0 1 15,-16 2-3-15,16-2 1 16,0 0-4-16,0 0 0 16,0 0-1-16,-6 14-1 15,6-14-1-15,0 0-2 16,2 19 1-16,-2-19 0 15,0 25 2-15,1-8-1 16,-1 2 3-16,1 2-1 16,1 1 0-16,1 0 1 15,0-2 0-15,1 0-1 16,0-4-1-16,1 1 0 0,0-1-2 16,0-3-1-16,-1 0-3 15,-4-13 2-15,7 23-5 16,-7-23-3-16,5 22-11 15,-5-22-20-15,7 14-42 16,-7-14-3-16,0 0 4 16,0 0 60-16</inkml:trace>
  <inkml:trace contextRef="#ctx0" brushRef="#br7" timeOffset="1.42647E6">20059 13120 73 0,'0'0'84'0,"0"0"0"15,0 0-6-15,0 0-70 16,0 0-5-16,0 0-2 16,0 0-1-16,0 0-1 15,0 0 0-15,0 0 0 0,13 19-1 16,-13-19 1-16,11 20 1 16,-11-20 0-16,18 23-1 15,-7-10 2-15,2 1 0 16,0 2 0-16,2-1-1 15,-2-1 3-15,0 0-2 16,0 1 0-16,-3-1-1 16,0 1 1-16,-2-2 1 15,1 0 0-15,-3 1-1 16,-3-1 1-16,-3-13 0 16,3 23 0-16,-3-23 3 15,-5 19-2-15,5-19-1 16,-10 14 2-16,10-14-2 0,-14 9-2 15,14-9-2-15,-22-1-7 16,22 1-14-16,-26-13-31 16,13 0-29-1,-4-9-2-15,4-3 0 0</inkml:trace>
  <inkml:trace contextRef="#ctx0" brushRef="#br7" timeOffset="1.42675E6">20091 13035 87 0,'5'20'96'15,"-5"-20"-3"-15,5 13-5 0,-5-13-59 16,0 0-29-16,0 0-4 16,20-4 2-16,-20 4-1 15,22-2 2-15,-9 4-2 16,2-4 3-16,3 2 0 15,-1 0-1-15,3 2-2 16,-2-5-2-16,0 4-3 16,-2-2-5-16,0 2-8 15,-1-2-18-15,2 5-41 16,-17-4-1-16,20 1-1 16,-20-1 36-16</inkml:trace>
  <inkml:trace contextRef="#ctx0" brushRef="#br7" timeOffset="1.42718E6">20454 12935 41 0,'18'2'82'16,"-18"-2"-1"-16,0 0-2 15,0 0-38-15,0 0-33 16,0 0-3-16,0 0 0 15,0 0-2-15,0 0 1 16,0 0 0-16,0 0 1 0,0 0-2 16,13 8-1-16,-13-8 0 15,5 19 0-15,-5-19-1 16,6 23 0 0,-3-8 0-16,-2 2 0 0,1 2 1 15,-1-1 0-15,1 1 1 16,-4 3-2-16,2-2 1 15,2 3 1-15,-2-3-2 16,3 0 1-16,0-2 0 16,1 1 0-16,2-2-2 15,1-4 2-15,-7-13-1 16,17 21-1-16,-17-21-1 16,20 13-3-16,-20-13-2 15,22 3-4-15,-22-3-5 16,20-4-8-16,-20 4-11 15,19-16-17-15,-5 5-29 16,-5-8-1-16,0-1 1 0</inkml:trace>
  <inkml:trace contextRef="#ctx0" brushRef="#br7" timeOffset="1.42742E6">20320 13098 124 0,'-13'16'90'16,"13"-16"-1"-16,0 0-6 15,17 2-85-15,6-15-8 16,11 2-2-16,3-2-5 0,9 5-9 16,1-8-27-16,7 4-28 15,-3-1 1-15,1 3-4 16</inkml:trace>
  <inkml:trace contextRef="#ctx0" brushRef="#br7" timeOffset="1.44458E6">23970 12354 58 0,'0'0'75'0,"0"0"-18"0,0 0-10 15,0 0-14-15,0 0-7 16,0 0-7-16,0 0-4 16,0 0-7-1,0 0-3-15,0 0-5 0,0 0-3 16,0 0-1-16,-4 17-1 16,4-17 1-16,7 26 0 15,-2-9 2-15,0 4 2 16,-2 0 3-16,-1 4 0 15,1 1 1-15,0 0-1 16,-3 1 0-16,0-1 1 16,0-1-3-16,-3-1 0 15,3-1-2-15,-2-3 0 0,2-1 0 16,-1-3-7 0,1-16 2-16,-5 16-2 0,5-16 2 15,0 0 1 1,-15 1 1-16,15-1 3 0,-21-17 1 15,8 4 8-15,-4-4-1 16,0-1 2-16,-1-5 0 16,1 0 1-16,0-4 1 15,2 1-3-15,5 0 0 16,2-2-1-16,6 2 1 16,7 0-4-16,3 2 1 15,7 1-4-15,2 3-1 0,5-1-3 16,2 3 0-16,5 3-3 15,1 5 2 1,-1 2-2-16,0 6 1 16,-2 5 1-16,-1 4 2 0,-4 3 2 15,-3 5 0-15,-2 1 4 16,-5 2-2-16,-4 4 2 16,-1-2-2-16,-2 0-1 15,-4-1 0-15,-2-2-3 16,-4 4-1-16,-5-5 0 15,-5 1-2-15,-3-1 2 16,-5-2 1-16,-1-1 3 16,-2 0 0-16,1-3 2 15,3-4 2-15,5-2 1 16,17-4-1-16,-19 2 0 16,19-2-1-16,0 0-2 15,0 0 1-15,0 0-2 0,0 0-2 16,21-12-1-16,-21 12-1 15,24 3 0-15,-8 4 1 16,1-2-1-16,2 5 1 16,1-2 0-16,0 3 1 15,-2 0 2-15,1-1 0 16,-4-1 0-16,-2-1 1 16,-13-8-1-16,23 16-1 15,-23-16 0-15,21 5-1 16,-21-5-1-16,18-2-1 15,-18 2 1-15,19-14-2 16,-19 14 3-16,16-19-1 0,-16 19 1 16,7-23 2-16,-7 23 1 15,5-23 2-15,-5 23 0 16,0-15 2-16,0 15-3 16,0 0 3-16,0 0-2 15,0 0 0-15,0 0-1 16,0 0-2-16,0 0-1 15,0 0-2-15,0 0 1 16,-2 18-2-16,2-18 1 16,4 17 0-16,-4-17 0 15,6 17 0-15,-6-17 2 16,9 16 0-16,-9-16 0 16,11 13 1-16,-11-13 0 0,13 6-1 15,-13-6-1-15,0 0 2 16,21-7-2-16,-21 7 1 15,13-7 0-15,-13 7-1 16,0 0 1-16,14-18-1 16,-14 18 3-16,0 0-2 15,12-13 2-15,-12 13-1 16,0 0 1-16,0 0-1 16,0 0 0-16,0 0 0 15,0 0-1-15,0 0 0 16,0 0-2-16,0 0 0 15,10 18-1-15,-10-18 1 0,4 15-1 16,-4-15 3-16,13 22-1 16,-13-22 2-16,19 19 2 15,-19-19-1 1,17 13 3-16,-17-13-2 0,20 7 2 16,-20-7-4-16,13 1 1 15,-13-1-2-15,0 0-1 16,16-8 0-16,-16 8-3 15,0 0 4-15,10-17-3 16,-10 17 3-16,5-15 2 16,-5 15-1-16,5-14 0 15,-5 14 0-15,0 0 0 16,6-15-1-16,-6 15 1 0,0 0-1 16,0 0 0-16,0 0-1 15,13-6 1 1,-13 6-1-16,0 0 0 15,0 0 0-15,6 15-1 0,-6-15 1 16,0 0 0-16,13 20 0 16,-13-20 1-16,16 12 1 15,-16-12 2-15,17 8-1 16,-17-8-2-16,20 6 2 16,-20-6-3-16,19 0-1 15,-19 0 0-15,19-10-3 16,-19 10-2-16,23-22 1 0,-13 5 2 15,1 1 0-15,0-3 1 16,-3 2 3-16,1 0 1 16,-2 2 3-1,0 2 1-15,-7 13 2 0,6-16-2 16,-6 16 1-16,0 0 0 16,0 0-1-16,0 0-2 15,0 0-2-15,-1 18-5 16,1-18-8-16,-3 20-9 15,7-7-12-15,-4-13-22 16,12 23-32-16,-12-23-1 16,20 12 1-16</inkml:trace>
  <inkml:trace contextRef="#ctx0" brushRef="#br7" timeOffset="1.44493E6">24418 12315 181 0,'-9'17'96'15,"9"-17"-16"1,0 0-41-16,0 0-86 16,0 0-11-16,0 0-8 0,0 0-19 15,3 17-3-15,-3-17 37 16</inkml:trace>
  <inkml:trace contextRef="#ctx0" brushRef="#br7" timeOffset="1.44518E6">24519 11955 181 0,'-15'15'105'0,"15"-15"-8"0,0 0-17 16,0 0-86-16,0 0-5 15,21 0-3-15,-4 0-2 16,0-2-4-16,2 7-5 16,-2 2-1-16,1 12-5 15,-11 4-22-15,3 19-30 16,-20 5 0-16,-8 15 1 16</inkml:trace>
  <inkml:trace contextRef="#ctx0" brushRef="#br7" timeOffset="1.44673E6">24781 12420 49 0,'0'0'87'16,"0"0"1"-16,-16 9 0 15,16-9-49-15,0 0-27 16,0 0-4-1,0 0-2-15,0 0-3 0,0 0-3 16,0 0-2-16,0 0 0 16,-2 14 1-16,2-14-1 15,0 16 2-15,0-16 0 16,0 22 1-16,0-9 0 16,2 1 0-16,1-1 0 15,2 0 0-15,-5-13-1 16,5 25 0-16,-5-25 1 0,6 21-2 15,-6-21 0-15,5 19 0 16,-5-19 0 0,0 17 0-16,0-17-1 15,-5 13 3-15,5-13-2 0,0 0 2 16,-4 13 2-16,4-13-1 16,0 0 1-16,0 0 1 15,0 0-2-15,0 0 0 16,0 0-2-16,-9-17 2 15,9 17-1-15,-8-16 1 16,8 16-2-16,-3-20 0 16,3 20 2-16,4-22 1 15,-4 22-1-15,13-21-1 0,-13 21 0 16,20-15-2-16,-7 8 4 16,-13 7-3-1,28-7 2-15,-14 5-2 16,2 2 1-16,1 2 1 0,-2-1 0 15,1 1 0-15,-3 1-3 16,1-1 3-16,-14-2-2 16,22 6 1-16,-22-6 0 15,17 6-2-15,-17-6 1 16,13 4 0-16,-13-4 2 16,0 0-2-16,0 0 1 15,0 0-1-15,0 0 0 16,0 0 1-16,0 0 0 15,0 0 0-15,0 0-1 16,0 0 1-16,0 0 0 16,0 0 0-16,0 0-2 0,-3 18 3 15,3-18-3-15,-10 13 1 16,10-13 1-16,-9 17 0 16,2-4-1-16,7-13 2 15,-14 24-2-15,9-9 1 16,5-15 0-16,-7 24 0 15,7-24 0-15,0 22 0 16,0-22-2-16,9 17-2 16,-9-17 0-16,14 8 0 0,-14-8 1 15,19 1-1 1,-19-1 1-16,16-7-1 16,-16 7 4-16,16-13 2 15,-16 13 2-15,7-13 0 0,-7 13-1 16,0 0 2-16,7-16-1 15,-7 16-2-15,0 0 2 16,0 0-4-16,0 0 0 16,0 0-2-16,0 0 0 15,16 7-2-15,-16-7 1 16,10 19 3-16,-6-5-2 16,4 1 3-16,-1 2-4 15,0 2 3-15,0-3 2 16,2 0-1-16,-9-16 2 15,16 21-4-15,-16-21 3 16,19 5-3-16,-5-14-5 0,2-10-16 16,10 2-59-16,-5-22-12 15,8-2-6-15,-9-9-5 16</inkml:trace>
  <inkml:trace contextRef="#ctx0" brushRef="#br7" timeOffset="1.44941E6">24960 12569 85 0,'0'0'85'16,"0"0"-2"-16,0 0-3 16,0 0-71-16,0 0-7 15,0 0-2 1,0 0 2-16,0 0-1 0,0 0 1 15,0 0 1-15,0 0 1 16,0 0-1-16,0 0 1 16,0 0-1-16,0 0 0 15,0 0 1-15,0 0 0 16,0 0-1-16,0 0 0 16,0 0 0-16,0 0-1 0,0 0-1 15,0 0 0-15,0 0-1 16,0 0 0-1,6 13 0-15,-6-13-1 16,0 0 2-16,0 0-1 16,0 0 1-16,10 17-1 0,-10-17 2 15,0 0-2-15,10 19 2 16,-10-19-1-16,7 14-1 16,-7-14 1-16,8 16-1 15,-8-16 1-15,5 16 0 16,-5-16-1-16,6 14 0 15,-6-14 0-15,10 15 2 16,-10-15-2-16,0 0 1 16,16 17 0-16,-16-17-1 0,0 0 0 15,19 13 2 1,-19-13 0-16,0 0-1 16,16 7 1-16,-16-7 0 15,0 0 1-15,0 0 0 0,16 3-1 16,-16-3 0-16,0 0-1 15,0 0 0-15,0 0 0 16,0 0 0-16,13-7 0 16,-13 7 2-16,0 0-1 15,0 0-2-15,17-9 1 16,-17 9 0-16,0 0 0 16,16-4 0-16,-16 4-1 0,0 0-2 15,0 0 2 1,0 0 1-16,0 0 0 15,14-7 0-15,-14 7 0 16,0 0 0-16,0 0 1 0,10-15-1 16,-10 15 1-16,0 0 0 15,9-14 0-15,-9 14 0 16,0 0 0-16,0 0-2 16,9-17 2-16,-9 17-1 15,0 0 0-15,13-13 0 16,-13 13-2-16,0 0 3 15,0 0-2-15,16-15 1 16,-16 15 0-16,0 0 0 16,0 0 0-16,0 0 0 15,7-13 2-15,-7 13-2 16,0 0 1-16,-3-13-1 16,3 13 1-16,0 0 0 0,1-16 1 15,-1 16-1-15,0 0 1 16,-7-13 0-16,7 13-1 15,0 0 1-15,-4-14-1 16,4 14 0-16,0 0-2 16,-9-17 2-16,9 17-2 15,0 0 1-15,-6-18-1 16,6 18 1-16,0 0-1 16,-13-14 1-16,13 14 0 15,0 0-1-15,-16-6 1 16,16 6-2-16,-14-3 3 15,14 3-2-15,0 0 1 0,-14 5-1 16,14-5-1-16,0 0 2 16,-13 1-2-16,13-1 1 15,0 0-1-15,0 0 1 16,0 0-1-16,0 0 1 16,-15 4 1-16,15-4-2 15,0 0 1-15,0 0-1 16,-13 6 1-16,13-6 0 15,0 0 0-15,0 0-1 16,0 0 0-16,0 0 1 16,-13 15-1-16,13-15 1 15,0 0 0-15,-10 14 0 16,10-14 0-16,0 0 0 0,0 0 1 16,-9 17 0-16,9-17-1 15,0 0 1-15,0 0 0 16,-2 16-1-1,2-16 0-15,0 0-1 0,-2 15 1 16,2-15-1-16,-1 13 1 16,1-13 0-16,3 13 0 15,-3-13-2-15,1 13 2 16,-1-13-1-16,3 14 1 16,-3-14 0-16,0 0 0 15,7 17-1-15,-7-17 2 16,4 13 0-16,-4-13 0 0,0 0 0 15,8 19-1-15,-8-19-1 16,0 0 0-16,5 14 1 16,-5-14-1-1,0 0 1-15,0 0 0 0,0 0 0 16,12 15 2-16,-12-15 2 16,0 0-3-16,0 0-1 15,0 0 1-15,0 0 2 16,16 11-3-16,-16-11 3 15,0 0-5-15,0 0 1 16,17 5-1-16,-17-5 2 16,0 0 0-16,22 0-2 15,-22 0 1-15,0 0-3 0,16-5 3 16,-16 5-2-16,0 0 3 16,0 0-1-1,13-8 2-15,-13 8-4 0,0 0 3 16,0 0 1-16,0 0 0 15,7-13-1-15,-7 13 1 16,0 0 0-16,0 0 0 16,14-15 1-16,-14 15-2 15,0 0 1-15,12-14-2 16,-12 14 2-16,0 0-1 16,4-15 1-16,-4 15-1 15,0 0 1-15,-4-14 0 0,4 14 0 16,-4-14 0-16,4 14-1 15,-3-19 1 1,3 19-2-16,-3-25 1 16,3 25 0-16,-5-23-2 0,5 23 0 15,0-20-1-15,0 20 1 16,0 0-3-16,-10-13-3 16,10 13-10-16,0 0-14 15,0 0-53-15,-26 4-12 16,26-4 0-16,-28-2-5 15</inkml:trace>
  <inkml:trace contextRef="#ctx0" brushRef="#br7" timeOffset="1.45023E6">24245 12970 119 0,'0'0'89'0,"0"0"-2"16,0 0-29-16,-13 4-45 0,13-4-6 15,0 0-3-15,0 0 0 16,0 0-1-16,0 0-3 15,0 0-1-15,13-10 2 16,-13 10 1-16,0 0 0 16,21-3 1-16,-21 3-2 15,26-3 2-15,-10 0 0 16,3 0 0-16,0 1 0 16,2 0-2-16,5-1 0 15,2-1-1-15,2 1 2 16,0 0-2-16,3 0 2 15,5 2-3-15,-1-1 3 0,1 1-1 16,-2 0 0-16,2 1 0 16,-2 0 0-16,0 0 2 15,-3-3-1-15,0 0 0 16,-1 0 0-16,-2-1 0 16,-1 1-1-16,-5 0 0 15,-3 0 0-15,-4 1-1 16,-1 2 0-16,-16 0 1 15,20 2-1-15,-20-2 1 16,0 0-2-16,0 0-4 16,0 0-10-16,0 0-12 15,0 0-29-15,0 0-32 16,0 0-2-16,0 0-1 0</inkml:trace>
  <inkml:trace contextRef="#ctx0" brushRef="#br7" timeOffset="1.45088E6">24308 13055 78 0,'0'0'85'0,"-17"16"-1"0,17-16-2 16,0 0-69-16,0 0-5 16,0 0-1-16,0 0-2 15,0 0 0-15,0 0-2 16,0 0 1-16,0 0-3 15,0 0 0-15,0 0 0 16,0 0 2-16,0 0 2 16,0 0 0-16,0 0 0 15,0 0-1-15,0 0 1 0,13-3-2 16,-13 3 0-16,0 0-2 16,20-6-1-1,-20 6 0-15,20-1 0 0,-5-2 0 16,2 1 0-16,6-1-1 15,2 2 1-15,3-2 1 16,1 2-1-16,6-1 0 16,1-1 1-16,1 2 0 15,1-2 0-15,1 3 1 16,-2-3-1-16,-2 5 2 16,1-1 0-16,-3-1 0 15,-4 3-1-15,0-2 3 0,-4 1-4 16,-5-1 2-1,-3 2-1-15,-2-1-1 16,-15-2 1-16,18 0 0 16,-18 0-1-16,0 0-3 0,13 0-7 15,-13 0-18-15,0 0-59 16,0 0-7-16,0 0-4 16,-26-16-7-16</inkml:trace>
  <inkml:trace contextRef="#ctx0" brushRef="#br7" timeOffset="1.46495E6">17844 13597 1 0,'0'0'12'0,"0"0"18"16,0 0-11-16,0 0 0 15,-13-5 1-15,13 5 2 16,0 0-1-16,-14 4-4 16,14-4-4-16,0 0-4 15,-16 1-1-15,16-1-3 16,0 0-4-16,-13 2-2 16,13-2 2-16,0 0 0 15,0 0 2-15,0 0 6 16,0 0-2-16,0 0 4 0,0 0-4 15,0 0-1-15,0 0-1 16,0 0 1-16,0 0-2 16,0 0-1-1,0 0-1-15,-12 14-2 0,12-14 2 16,0 0 1-16,0 0 1 16,0 0 0-16,0 0 0 15,-10 15 1-15,10-15 0 16,0 0 1-16,-3 14 0 15,3-14-1-15,-1 16-2 16,1-16 1-16,-2 19 0 16,2-19 0-16,-2 20-3 0,2-20 1 15,-3 20-2 1,3-20 2-16,-5 19 1 16,5-19-2-16,-4 19 1 15,4-19 1-15,-3 20 1 0,3-20-1 16,-1 22 1-16,1-22-1 15,0 21 0-15,1-8 0 16,1 0-1-16,-1 2 0 16,0 0-2-16,1 0 2 15,-2 1-2-15,1 0 1 16,1 2 0-16,-1 1 1 16,1-2 0-16,-1 4-1 15,1-4 1-15,0 2-1 0,1 0 2 16,0 2-1-16,0-2 1 15,0 3-3 1,1 1 1-16,1-2 0 0,-2-1-2 16,2 4 1-16,0-4-3 15,0 0 2-15,0 3-4 16,0-3-2-16,-2 2 3 16,2 2-1-16,-4 2 3 15,1-1-3-15,-1 2 6 16,-1 2-5-16,1-3 7 15,-1 3-2-15,-1 0 1 16,2 0-1-16,-1 0 1 0,2 2-1 16,-2 0 1-1,1 0-1-15,-2 0-1 16,2 0 2-16,1 3-2 16,-1-3 1-16,1 1 0 0,-2-2-1 15,1 1 0-15,1-1 2 16,-1 3-1-16,0-1-1 15,1 0-4-15,1 1-1 16,-2-1 1-16,1 1-2 16,-1 0 2-16,2 2-1 15,-2-4 2-15,1 1-2 16,1 0 7-16,-2 0 0 16,2-1-1-16,-1 2 2 15,0-1 0-15,0 3-1 16,-1-5-1-16,1 0 1 15,-2 1-3-15,1-4 3 16,-1-1-2-16,2-1 1 0,-2-4-2 16,1-2 1-16,-1 0 1 15,2 1 0-15,-1-6 1 16,-1 4-3-16,0 1 1 16,1-2 1-16,-1 0 0 15,0 0 0-15,0 7-2 16,-1-7 5-16,2 7-6 15,-2-1 8-15,1-1-6 16,-1 0 3-16,1 2-4 16,-2-2 3-16,2-6-2 15,0 10-10-15,-1-9 11 16,1 3-14-16,0 1 13 0,1 2-10 16,-1-2 11-16,2 7-8 15,-1 1 7-15,0-8 0 16,1 7 1-16,-1-2 1 15,1 1-3-15,1 0 4 16,-3-2-3-16,1-3 1 16,-1-1 0-16,0 4 2 15,0-7-3-15,0 3 2 16,0-4-1-16,-1 0 0 16,-1-1 0-16,1-1-1 15,-1-2 1-15,2-13-1 16,-4 24 2-16,1-8 0 15,3-16 0-15,-3 17-3 0,3-17 2 16,-1 23 9-16,1-23-10 16,1 26 10-16,-1-26-10 15,0 16 10-15,0-16-10 16,0 19 9-16,0-19-9 16,-1 22 1-16,1-22 0 15,-3 21-1-15,1-6 0 16,2-15 1-16,-1 26-1 15,0-13 0-15,1-13 1 16,0 21-1-16,0-21 1 16,-2 20-2-16,2-20 2 15,0 16-2-15,0-16 2 0,0 19 0 16,0-19-1-16,2 29 2 16,-1-12-4-16,0-2 3 15,-1 2-1-15,0 3-1 16,0 2-1-16,2 0 1 15,-2-4 1-15,0-3 0 16,0 1 0-16,0 2 0 16,0 3 1-16,0-21-1 15,1 21 1-15,-1-21 0 16,0 22-1-16,0-22-1 16,2 17-4-16,-2-17 4 15,0 0 0-15,0 0 1 16,0 0 0-16,0 0-2 0,0 0-2 15,0 0-8-15,0 0-11 16,-3-16-44 0,4-4-22-16,-8-16-5 15,4-4 3-15</inkml:trace>
  <inkml:trace contextRef="#ctx0" brushRef="#br7" timeOffset="1.46723E6">18062 13558 25 0,'0'0'85'0,"3"15"-1"16,-3-15-4-16,0 0-44 15,0 0-29-15,0 0 0 0,0 0-4 16,0 0-1-16,0 0 0 16,0 0 0-16,0 0-1 15,0 0-4-15,0 0 6 16,0 0-5-16,-13 7 3 16,13-7-3-16,0 0 3 15,-6 15 0-15,6-15 0 16,0 0 1-16,-3 15-1 15,3-15 0-15,-1 15 1 16,1-15 0-16,1 20-2 16,-1-20 1-16,-3 26 0 15,3-12 0-15,-1 2 0 16,1 2 0-16,0 2-1 0,-2 1 1 16,4 0 2-16,1-1-3 15,0 2 1-15,0-1 0 16,1-1 0-16,0 3 1 15,-1 1-1-15,1-3 1 16,1 2-1-16,-2 2 1 16,0 1-1-16,1 0 1 15,-3 3 0-15,2-2 1 16,-1 0 0-16,-1 1-1 16,1 1 0-16,-2-2-1 15,1 2-2-15,-1-2 2 16,1 2-3-16,1 0-4 15,-2 0 4-15,1 1-3 0,1-1 3 16,-1 3-3-16,-1-2 7 16,0 2-5-16,0 0 3 15,0-2 1-15,0-1 0 16,-1 0 1-16,-1 0-1 16,1-4 1-16,1 3-3 15,-2-2 2-15,1-3 1 16,0 1-3-16,-1 0 2 15,1-1-1-15,-1 0 1 16,4 0 0-16,-4 0-1 16,2-3 0-16,0 2 0 15,2 2 3-15,-1 4-3 0,-1-4 0 16,0 1 0-16,-1 1 0 16,-1-2 0-16,1 2-5 15,-1 0 1-15,1-4-1 16,-1-1 1-16,2 0 0 15,-1 0 1-15,1 1-2 16,-1 1 3-16,-1-1 3 16,-1 4 0-16,-1 1 0 15,-2 3-1-15,2 2 2 16,-2 3-2-16,2-1 3 16,-2 2-4-16,2-1 3 15,-1-6-1-15,2 0 1 16,2-3 1-16,-2 0-2 0,2-5 0 15,1 1 0-15,0 3 1 16,0-4-2-16,0 4 1 16,0 6-1-1,-2 0-1-15,1 1 7 0,1-1-6 16,-2 2-6-16,1-4 6 16,1 4-5-16,-3 1 5 15,1-7-5-15,2 5 5 16,-1-3-9-16,-2 4 9 15,2-4 3-15,-4 4-4 16,4-7 5-16,-1-2-4 0,1-2 2 16,0 0 1-16,1-4-3 15,0 0 2-15,-2-1-2 16,2-1 1 0,0 4 0-16,-1-3 2 0,-1 7-2 15,1-11-1-15,-1 4 2 16,2-17-2-16,-1 29 2 15,1-29 0-15,3 23-2 16,-3-23-1-16,3 20 1 16,1-6 0-16,-1 2 0 15,0 0 0-15,0-3 9 16,-2 6-10-16,2 1 9 16,0 0-10-16,0 3 12 15,-3-2-10-15,1-3 7 0,1 1-7 16,-2 4 1-1,1-4 0-15,-1-2-2 16,0 2 3-16,0-3-2 16,0-2 1-16,0 5 2 0,0-4-4 15,0 0 1-15,2 3 1 16,-2-2-1-16,0-16 0 16,-2 28 1-16,2-4-2 15,0-24 3-15,0 27-2 16,-1-14 0-16,1 1 0 15,0 2-2-15,0-1 3 16,1-1-1-16,-1-14 1 16,0 23-2-16,2-6 1 0,0 1 1 15,-2-18 1 1,3 20 1-16,-3-20-2 16,2 22 0-16,-1-6 1 0,-1-16-1 15,2 23-1-15,-2-23 1 16,-3 27-2-16,4-11 0 15,-1 1 0-15,0-17 2 16,-1 20-1-16,-1-4 2 16,1-1-2-16,1-15 0 15,0 17 2-15,0-17 1 16,0 0-2-16,-2 20-1 16,2-20-1-16,0 0 1 0,3 13 2 15,-3-13-2 1,0 0 0-16,0 0-2 15,0 0 2-15,0 0-2 16,-3-21-4-16,3 21-8 0,-2-16-10 16,-3-2-20-16,5 18-43 15,0-21-7-15,2 2-1 16,-4-11 44-16</inkml:trace>
  <inkml:trace contextRef="#ctx0" brushRef="#br7" timeOffset="1.46867E6">17535 17186 16 0,'0'0'78'16,"-18"0"0"-16,18 0-13 16,0 0-42-16,0 0-8 15,0 0-3-15,0 0-1 16,0 0-2-16,0 0-1 16,0 0-2-16,0 0-2 15,5 14 1-15,-5-14-2 16,0 0-2-16,9 15 1 0,-9-15-1 15,6 16 2-15,-6-16-1 16,6 13 0-16,-6-13-1 16,5 13 2-1,-5-13 0-15,9 13-2 0,-9-13 1 16,0 0-1-16,14 15 0 16,-14-15 0-16,18 23 4 15,-10-8-4-15,-8-15 0 16,19 22 2-16,-19-22-3 15,25 30 0-15,-25-30 6 16,21 32-5-16,-9-14 1 16,1-3-3-16,0 6 8 0,-2 5-12 15,-11-26 6-15,0 0 7 16,38 60-7 0,-38-60-5-16,0 0 4 15,0 0-4-15,0 0 5 0,60 60-1 16,-60-60 5-16,0 0-19 15,0 0 22-15,0 0 5 16,0 0-12-16,58 62 12 16,-58-62-15-16,0 0 14 15,0 0-5-15,0 0 6 16,0 0-14-16,0 0-12 16,0 0 13-16,0 0-1 15,0 0 1-15,0 0-12 0,46 58 4 16,-46-58-3-16,0 0 12 15,0 0 11 1,0 0-14-16,0 0 1 16,0 0 9-16,0 0 4 0,0 0-6 15,0 0 6-15,0 0-21 16,0 0-1-16,0 0 12 16,0 0-10-16,0 0 9 15,0 0-4-15,48-59-2 16,-48 59 1-16,32-29 9 15,-14 12-2-15,4-1-12 16,1 0 9-16,2-20-12 16,-1 0 6-16,2 4 0 15,0-8 2-15,-3 9-4 16,2 0 10-16,-4-3 0 16,1-1-1-16,-2 14 0 0,-1 5-1 15,-2-1 1-15,2 2 0 16,-3-7 0-16,0-3 0 15,-2 7 1-15,4 1-3 16,-4 0 2-16,-1 1-1 16,-1 0 1-16,-4 1-2 15,-8 17 2-15,13-9-1 16,-13 9-1-16,0 0 3 16,0 0-2-16,2 13-1 15,-2-13-11-15,-10 13-20 16,10-13-60-16,0 0-1 15,-19-17 1-15,4-8 36 16</inkml:trace>
  <inkml:trace contextRef="#ctx0" brushRef="#br7" timeOffset="1.4738E6">17356 17857 44 0,'0'0'64'0,"0"0"-1"16,0 0 1-1,0 0-55-15,0 0-15 16,0 0 6-16,0 0-2 0,0 0 12 16,0 0 1-16,0 0-7 15,0 0 4-15,0 0-10 16,0 0 21-16,0 0-20 15,0 0 17-15,0 0-6 16,0 0-1-16,0 0 11 16,0 0-6-16,0 0-5 15,0 0-10-15,-50-59 7 16,50 59 2-16,0 0-14 0,0 0 10 16,-66-23-9-16,66 23 1 15,0 0 8 1,-60-12 4-16,60 12-5 15,0 0-7-15,0 0 7 0,-70-3 2 16,70 3-4-16,0 0 10 16,0 0 3-16,0 0-12 15,-71 26 13-15,71-26-6 16,0 0-7-16,0 0 0 16,0 0 13-16,-68 39-13 15,68-39 0-15,0 0-5 16,0 0 6-16,0 0-8 15,-39 68 19-15,39-68-22 16,0 0-5-16,0 0 13 16,0 0-1-16,7 59 0 15,-7-59-12-15,0 0 18 0,0 0-4 16,0 0 5-16,60 58 8 16,-60-58-15-16,0 0 0 15,67 33 7-15,-67-33 5 16,64 16-13-16,-64-16 1 15,75 14-1-15,-75-14-1 16,79 16 2-16,-79-16-2 16,75 13 1-16,-75-13 0 15,62 19 1-15,-62-19-9 16,0 0 10-16,61 34 0 16,-61-34-2-16,0 0-2 15,0 0 3-15,24 75-4 16,-24-75 6-16,0 0 0 0,-21 70-1 15,21-70 3-15,-35 60 0 16,35-60 4-16,-53 68-4 16,53-68 6-16,-71 72-5 15,71-72 6-15,-81 62-4 16,81-62-4-16,-80 45 3 16,80-45-4-16,-76 17 1 15,76-17 3-15,-66-10 0 16,66 10 0-16,-59-40-1 15,59 40 3-15,-59-55-5 16,59 55 7-16,-55-58-2 16,55 58-4-16,-43-59-1 0,43 59-1 15,-29-60-3-15,29 60 0 16,-3-65-2-16,3 65-5 16,17-67-2-16,-17 67-3 15,33-59-9-15,-33 59-15 16,0 0-61-16,0 0-5 15,62-16 1-15,-62 16-2 16</inkml:trace>
  <inkml:trace contextRef="#ctx0" brushRef="#br7" timeOffset="1.47808E6">17713 17897 1 0,'0'0'0'0,"0"0"11"15,0 0 21 1,0 0-33-16,0 0 3 0,0 0 4 16,0 0 5-16,0 0 10 15,0 0 6-15,0 0-7 16,0 0 12-16,0 0-10 15,0 0-7-15,0 0-11 16,0 0-6-16,0 0-10 16,0 0-16-16,0 0 1 15,0 0 6-15,0 0 11 16,0 0 9-16,0 0 8 0,0 0 9 16,0 0 8-1,0 0 11-15,0 0 14 16,0 0-22-16,0 0-7 15,0 0-5-15,0 0-16 0,0 0 13 16,0 0-12-16,0 0 10 16,0 0-12-16,0 0 2 15,0 0 5-15,0 0-2 16,0 0 12-16,0 0-15 16,0 0 2-16,0 0-1 15,0 0 11-15,0 0-5 16,0 0-12-16,-58 30 8 15,58-30-9-15,0 0 12 16,0 0 1-16,0 0-1 16,0 0-12-16,-58 35 9 15,58-35 14-15,0 0-9 0,0 0 1 16,0 0-9-16,0 0 5 16,-54 64-5-16,54-64 12 15,0 0-7-15,0 0-10 16,-16 62 6-16,16-62 2 15,0 0 1-15,0 0 4 16,8 67-5-16,-8-67-2 16,0 0 1-16,0 0-3 15,41 65-2-15,-41-65 3 0,0 0-1 16,0 0-2 0,78 57 0-16,-78-57 2 15,0 0-2-15,70 23 5 16,-70-23-5-16,0 0 1 0,58 16 2 15,-58-16-4-15,0 0-10 16,0 0-27-16,0 0-54 16,64 23-2-16,-64-23-2 15,0 0 28-15</inkml:trace>
  <inkml:trace contextRef="#ctx0" brushRef="#br7" timeOffset="1.48121E6">17837 18002 1 0,'0'0'63'0,"0"0"8"16,0 0-1-16,0 0-43 0,0 0-17 15,0 0 8-15,0 0 9 16,0 0-4-16,0 0-20 15,0 0 15-15,0 0-8 16,0 0-9-16,0 0 18 16,0 0-11-16,0 0-15 15,0 0 13-15,0 0 0 16,0 0-9-16,0 0 4 16,0 0 11-16,0 0-13 15,0 0 3-15,0 0 16 16,0 0-16-16,0 0 8 15,0 0-2-15,0 0-9 0,0 0 0 16,0 0 2-16,0 0-4 16,0 0-1-16,0 0 2 15,1 61 3-15,-1-61-3 16,0 0 3-16,0 0-1 16,13 64-5-16,-13-64 8 15,0 0-3-15,0 0 1 16,12 69-1-16,-12-69 1 15,0 0-2-15,0 0-1 16,0 0 9-16,0 0-8 16,30 60-8-16,-30-60 10 15,0 0-8-15,0 0 7 16,0 0-1-16,0 0 3 0,0 0-4 16,0 0-1-16,62-30 10 15,-62 30-12-15,0 0 4 16,0 0-2-16,58-73 0 15,-58 73 0-15,0 0 7 16,45-73-3-16,-45 73 3 16,0 0 1-16,34-62-8 15,-34 62 10-15,0 0-15 16,0 0 7-16,0 0 2 16,0 0 4-16,0 0-2 15,0 0-7-15,0 0 16 16,0 0-12-16,0 0 3 0,0 0 6 15,0 0-14-15,0 0 1 16,0 0-7-16,0 0 17 16,0 0-7-16,0 0 2 15,0 0 8-15,0 73-11 16,0-73 0-16,0 0 5 16,0 0 7-16,20 72-11 15,-20-72 0-15,0 0-1 16,22 57 2-16,-22-57-1 15,0 0 1-15,0 0-11 16,0 0-12-16,69 31-25 16,-69-31-50-16,0 0-2 15,62-65-8-15,-62 65 71 0</inkml:trace>
  <inkml:trace contextRef="#ctx0" brushRef="#br7" timeOffset="1.48202E6">18440 18037 1 0,'0'0'43'0,"0"0"45"15,-55 59-27-15,55-59-24 16,0 0-11-16,0 0-1 16,0 0-2-16,0 0-5 15,0 0-5-15,0 0 1 16,0 0 0-16,0 0-1 15,0 0 1-15,0 0-4 16,0 0-1-16,0 0-2 0,0 0 3 16,0 0-6-1,-23 61 1-15,23-61-6 16,0 0-3-16,-3 79-11 0,3-79-17 16,-4 98-70-16,1-36 1 15,2-4-4-15,1-58 31 16</inkml:trace>
  <inkml:trace contextRef="#ctx0" brushRef="#br7" timeOffset="1.48357E6">18524 18011 1 0,'0'0'2'15,"0"0"72"1,0 0 0-16,0 0-45 0,0 0-15 15,0 0 7-15,0 0-1 16,0 0 0-16,0 0 0 16,0 0-1-16,0 0-17 15,0 0 8-15,0 0 10 16,0 0-13-16,0 0 1 16,0 0 0-16,0 0-2 15,0 0-1-15,0 0 15 0,-2-60-15 16,2 60 1-16,0 0 0 15,0 0-3-15,0 0-10 16,0 0 11 0,0 0 1-16,0 0-3 0,0 0 0 15,0 0-2-15,0 0-6 16,0 0 11-16,0 0 4 16,0 0-7-16,0 0-7 15,0 0 5-15,0 0 1 16,0 0 0-16,0 0-4 15,0 0 1-15,0 0 0 16,0 0-10-16,59 66 13 16,-59-66-10-16,0 0 6 0,0 0-3 15,0 0 14-15,21 65-10 16,-21-65 5 0,0 0-4-16,0 0 2 15,0 0 0-15,0 0-2 0,0 0 6 16,0 0-6-16,0 0 0 15,62 40 0-15,-62-40 10 16,0 0-12-16,0 0 2 16,0 0 0-16,0 0-7 15,0 0 6-15,0 0 3 16,0 0-3-16,53-66 4 16,-53 66 2-16,0 0-6 0,0 0 6 15,12-66 6 1,-12 66-13-16,0 0 2 15,0 0 1-15,4-64-3 16,-4 64 0-16,0 0 13 0,0 0-20 16,-9-59 8-16,9 59 11 15,0 0-5-15,0 0 0 16,0 0-9-16,0 0 10 16,0 0-10-16,0 0 19 15,0 0-8-15,0 0-3 16,0 0-13-16,0 0 9 15,-60-6-1-15,60 6-1 16,0 0 11-16,0 0-10 0,0 0 1 16,0 0-3-1,0 0 15-15,0 0-9 16,0 0 9-16,0 0-16 16,0 0 4-16,0 0 1 0,0 0-3 15,67 46-1-15,-67-46-12 16,0 0 5-16,0 0-10 15,0 0-12-15,0 0-65 16,68 26-2-16,-68-26-7 16,0 0 76-16</inkml:trace>
  <inkml:trace contextRef="#ctx0" brushRef="#br7" timeOffset="1.48829E6">18799 17727 1 0,'32'58'19'16,"-32"-58"49"-16,0 0 3 16,0 0-70-16,0 0 2 15,0 0 22-15,0 0-12 16,0 0-7-16,0 0 8 15,0 0 6-15,0 0-9 16,0 0 18-16,0 0-5 0,0 0-23 16,0 0 3-1,0 0 16-15,0 0-5 16,0 0-6-16,0 0 5 16,0 0-20-16,0 0 9 0,0 0 13 15,0 0-8-15,0 0-4 16,0 0-6-16,0 0 18 15,0 0-13-15,0 0 12 16,0 0-20-16,0 0-4 16,0 0 9-16,0 0 5 15,0 0-6-15,0 0 3 16,0 0 0-16,65 11-3 16,-65-11 2-16,0 0 0 0,0 0 0 15,72 10-2 1,-72-10 11-16,0 0-25 15,0 0 8-15,72 22-2 0,-72-22 8 16,0 0-1-16,0 0 6 16,0 0-18-16,0 0 5 15,57 59 22-15,-57-59-11 16,0 0 5-16,-19 78-5 16,19-78 0-16,-36 82-11 15,36-82-5-15,-68 114-50 16,17-37-42-16,-5-1 3 15,-9-4-1-15</inkml:trace>
  <inkml:trace contextRef="#ctx0" brushRef="#br7" timeOffset="1.502E6">19358 17815 1 0,'0'0'46'0,"0"0"38"0,-31 59-11 15,31-59-52-15,0 0-17 16,0 0 12-16,0 0-11 15,0 0-11-15,0 0 1 16,0 0 8-16,0 0-1 16,0 0 5-16,0 0-5 15,0 0 0-15,0 0-2 16,0 0-1-16,0 0 12 16,0 0-10-16,0 0 2 15,0 0-1-15,0 0 1 16,0 0-1-16,0 0 3 15,0 0 13-15,0 0-23 16,0 0 10-16,0 0-2 0,0 0 3 16,61-29 0-16,-61 29 1 15,0 0-2-15,0 0-2 16,0 0 7 0,69-16-6-16,-69 16 2 0,0 0-16 15,88-10 12-15,-88 10-13 16,84-17 6-16,-84 17-4 15,95-3 15-15,-95 3-7 16,101-14 3-16,-101 14 13 16,95-10-20-16,-95 10 8 15,88-2 4-15,-88 2-5 16,78-9-11-16,-78 9 10 0,75-7-2 16,-75 7 2-16,70-7 6 15,-70 7 4 1,62-7-9-16,-62 7 11 15,60-5-6-15,-60 5-4 0,0 0-6 16,74 9 3-16,-74-9 4 16,0 0-3-16,0 0-1 15,66-4-11-15,-66 4 9 16,0 0-9-16,0 0 15 16,0 0-1-16,0 0-4 15,0 0-8-15,0 0 8 16,0 0 11-16,0 0-6 15,0 0 8-15,0 0-16 0,0 0 5 16,0 0-9-16,0 0 8 16,0 0-1-1,0 0-8-15,0 0-12 16,0 0-10-16,0 0-33 0,0 0-44 16,0 0 14-16,0 0 54 15</inkml:trace>
  <inkml:trace contextRef="#ctx0" brushRef="#br7" timeOffset="1.5029E6">20560 17571 17 0,'0'0'86'0,"0"0"2"15,0 0 1-15,0 0-60 16,-60 39-19-16,60-39-11 15,0 0 6-15,0 0 14 16,0 0-5-16,0 0 6 16,0 0-19-16,0 0-5 15,0 0 9-15,0 0 8 0,0 0-7 16,0 0-15 0,0 0 10-16,0 0-11 15,0 0 18-15,0 0-6 0,0 0-10 16,0 0 1-16,0 0 7 15,62 39 0-15,-62-39-8 16,0 0 8-16,0 0-9 16,74 14 8-16,-74-14 7 15,0 0 2-15,61 21-16 16,-61-21 20-16,0 0-12 16,0 0-2-16,72 21 3 15,-72-21-2-15,0 0 3 16,0 0-2-16,59 7 8 15,-59-7-9-15,0 0 2 16,0 0 0-16,0 0 5 16,0 0-5-16,0 0-9 0,0 0 10 15,0 0-1-15,0 0 0 16,0 0 4-16,0 0 7 16,0 0-11-16,0 0 0 15,0 0 6-15,0 0-18 16,0 0 1-16,0 0 9 15,0 0-6-15,0 0 6 16,-74 19-5-16,74-19 4 16,0 0 3-16,-62 25-4 15,62-25 4-15,0 0-14 16,-62 23 11-16,62-23-10 16,0 0-1-16,0 0-6 0,-59 30-35 15,59-30-35-15,0 0-5 16,0 0 18-16</inkml:trace>
  <inkml:trace contextRef="#ctx0" brushRef="#br7" timeOffset="1.51252E6">21484 17435 1 0,'0'0'20'0,"0"0"9"16,-4-26-8-16,4 26-1 16,0 0-2-16,0 0 1 15,-3-13-2-15,3 13-1 0,0 0-6 16,0 0 10-16,0 0-12 15,-6-15-1-15,6 15-6 16,0 0 5-16,-13-5 0 16,6-9-2-16,7 14 2 15,-16-13 1-15,16 13-3 16,-18-10 2-16,18 10-1 16,-23-7-1-16,10-2-1 15,0 6 2-15,-3-6 0 16,3 11-1-16,-2-1-1 15,1 2 1-15,-1 0 1 16,1 0-2-16,1 4 0 16,13-7 0-16,-23 9-2 0,23-9 0 15,-22 11 5-15,22-11-3 16,-17 3 1-16,17-3 0 16,-12 20 0-16,7-4-1 15,2 4 2-15,-2-2-2 16,4-2-1-16,1-16-8 15,-3 23 8-15,3-23-8 16,-3 17 9-16,3-17-7 16,0 0 4-16,0 0-7 15,0 0 6-15,0 0 13 16,15 61-13-16,-15-61 2 16,0 0 6-16,0 0 3 0,0 0-9 15,0 0 0-15,46 59-1 16,-46-59-2-16,0 0 9 15,0 0 3-15,0 0-17 16,63 7-3-16,-63-7 8 16,0 0 13-16,0 0-3 15,0 0-4-15,58 3-10 16,-58-3-4-16,0 0 16 16,26-16-2-16,-26 16 0 15,14-17-9-15,-14 17 3 16,12-25-7-16,-6 8 15 15,-3 4-1-15,1-3-9 16,0-4 8-16,-1 5-6 0,0-9 6 16,-2-8-8-16,1 6 9 15,-2-3-9-15,1-5 7 16,1 2-4-16,-2 3 2 16,0-13-1-16,0 15-2 15,0-3 3-15,-2-2 0 16,1 4-2-16,-1 1 2 15,0 4 0-15,0 1 0 16,-1 3 3-16,0 5-3 16,3 14 1-16,0 0 1 15,-5-13 1-15,5 13 1 16,0 0-1-16,0 0-1 0,0 0-1 16,0 0 2-16,-9 14-3 15,9-14 0-15,0 0 2 16,0 0-5-16,0 0 0 15,0 0 3-15,0 0 0 16,0 0-2-16,0 0 2 16,0 0-1-16,0 0-3 15,-3 15 5-15,3-15 0 16,0 0-5-16,0 26 3 16,0-26 0-16,3 24 0 15,0-9-1-15,-2 2 2 16,1-1-2-16,1 0 1 15,-2 4 1-15,2-1-2 0,0 10 1 16,0-12 1-16,0 5-1 16,1-5-1-1,-1 10 1-15,3 2 4 16,-2-7-9-16,3 2 7 0,-1 1-5 16,1 1 4-16,0-7-4 15,-1-1 7-15,1 3-9 16,-7-21 4-16,15 27 2 15,-15-27 0-15,0 0 1 16,18 17 7-16,-12-4-10 16,-6-13 1-16,0 0 4 15,0 0 4-15,0 0 4 0,0 0-7 16,0 0 4 0,0 0-12-16,51 60 3 15,-51-60-2-15,0 0 1 16,0 0-1-16,0 0-9 15,0 0 12-15,0 0-2 0,60 24 2 16,-60-24 0-16,0 0 7 16,0 0 0-16,0 0-12 15,0 0 13-15,0 0-8 16,60-14 0-16,-60 14-6 16,0 0 3-16,13-16-4 15,-13 16-2-15,0 0 4 16,14-12-7-16,-11-2 3 15,1-2-3-15,-1 1 11 16,0 0 0-16,-3 15 0 16,1-22-2-16,-1 22 5 15,6-20-2-15,-6 20 1 0,2-16-1 16,-2 0-1-16,0 16 6 16,1-25-6-16,-1 25 2 15,-1-27-6-15,1 13 6 16,0 1-6-16,0 13 9 15,0 0-4-15,0 0-5 16,-2-13 0-16,2 13 5 16,0 0 4-16,3 14-2 15,-3-14 2-15,1 13-11 16,-1-13 5-16,2 15 2 16,-2-15 2-16,0 0-4 15,3 18 1-15,-3-18-6 0,3 19 5 16,-3-19 4-16,0 0-4 15,4 17 2-15,-4-17-1 16,6 22 4-16,-6-22-6 16,6 16 2-16,-6-16-2 15,0 0 2-15,10 27 2 16,-10-27-4-16,0 0-1 16,0 0 12-16,0 0-8 15,0 0-2-15,26 46 8 0,-26-46-9 16,0 0 0-1,0 0 14-15,0 0-1 16,0 0-23-16,26 32 10 16,-26-32 5-16,0 0-4 0,0 0 12 15,18 5-11-15,-18-5-11 16,0 0 12-16,0 0 0 16,0 0-1-16,0 0 8 15,0 0-8-15,0 0-2 16,42-9 0-16,-42 9 1 15,0 0-2-15,15-7 3 16,-15 7 3-16,0 0-11 16,15-22 1-16,-10 9-2 15,2-4 10-15,-4 4 0 16,1-7-6-16,2 1 5 16,-5 1-2-16,-1 18 3 0,6-20-1 15,-3 7 4-15,-3 13-4 16,3-20-2-16,-3 20 2 15,0-14 0-15,0 14-2 16,0-22 8-16,0 22-10 16,0 0 6-16,-4-17-5 15,4 17 9-15,-2-16-10 16,2 16 10-16,0 0-2 16,0 0-7-16,0 0 3 15,0 0-2-15,0 0 9 16,0 0-6-16,3 21 5 15,-3-21-7-15,0 0 2 16,0 0-3-16,0 0 8 0,0 0-2 16,0 0-4-16,0 16-3 15,0-16 3-15,0 0-2 16,0 0 2-16,2 26 1 16,-2-26 3-16,-2 15-8 15,5 3 2-15,-3-18 1 16,4 21 1-16,-1 0 1 15,-1-3-1-15,1-5 2 16,-1 1-4-16,1-1 6 16,-3-13-5-16,0 0 1 15,0 0 0-15,0 0 10 16,0 0-9-16,9 26-2 16,-9-26 0-16,0 0-2 0,0 0 4 15,0 0-1-15,0 0 7 16,19 20-7-16,-19-20-1 15,0 0 10-15,0 0-8 16,0 0 10-16,20 2-5 16,-20-2-4-16,0 0-2 15,0 0 1-15,24 0-1 16,-24 0-13-16,19-8 15 16,-19 8-12-16,22-1 4 15,-22 1 7-15,0 0-7 16,27-7-5-16,-27 7 11 15,0 0 4-15,0 0 2 16,0 0 4-16,0 0-9 16,0 0-1-16,0 0-2 0,0 0 1 15,31 14 2 1,-31-14-10-16,0 0-9 0,0 0-15 16,0 0-32-16,0 0-36 15,13-16-1-15,-13 16 1 16</inkml:trace>
  <inkml:trace contextRef="#ctx0" brushRef="#br7" timeOffset="1.51398E6">21207 17669 47 0,'0'0'82'0,"0"0"10"16,0 0-51-16,0 0-21 16,0 0-8-16,0 0-13 15,0 0-6-15,0 0 9 16,0 0 10-16,0 0-10 15,0 0 11-15,0 0-14 16,0 0 12-16,0 0 1 0,0 0 3 16,0 0-10-16,0 0-3 15,0 0 0 1,0 0 2-16,0 0 6 0,0 0-4 16,0 0-5-16,0 0-10 15,0 0 11-15,0 0 1 16,0 0-8-16,62 42-3 15,-62-42 7-15,0 0-1 16,65 13-2-16,-65-13 16 16,0 0-20-16,87-1 8 15,-87 1 9-15,66 1-9 16,-66-1 1-16,72 3-9 0,-72-3 8 16,73 3 0-16,-73-3 10 15,70 1-17-15,-70-1 9 16,68 3 11-1,-68-3-12-15,65 3 10 0,-65-3-1 16,61 3-9-16,-61-3 0 16,63 7-1-16,-63-7-9 15,65 4 11-15,-65-4-1 16,65-1-1-16,-65 1 4 16,65 3-13-16,-65-3 9 15,0 0 9-15,82-2-6 16,-82 2-3-16,0 0 3 15,0 0-13-15,68-2 8 0,-68 2 12 16,0 0-13-16,0 0-7 16,0 0-5-1,0 0-27-15,0 0-56 0,0 0 12 16,0 0-15-16,0 0 49 16</inkml:trace>
  <inkml:trace contextRef="#ctx0" brushRef="#br7" timeOffset="1.51771E6">21564 17697 1 0,'0'0'25'0,"0"0"30"16,0 0-12-16,0 0-20 15,0 0 3-15,0 0-8 16,0 0 3-16,0 0 5 16,0 0-11-16,0 0-2 15,0 0-12-15,0 0 1 16,0 0-5-16,0 0 6 15,0 0-5-15,0 0 1 0,0 0 18 16,0 0-2-16,0 0-9 16,0 0 4-1,0 0 2-15,0 0-7 16,0 0 8-16,0 0-3 0,0 0-17 16,0 0 0-16,0 0 20 15,0 0-11-15,0 0 2 16,0 0 3-16,0 0-8 15,0 0 3-15,0 0 1 16,56 62 5-16,-56-62-7 16,0 0 1-16,0 0-12 15,0 0 3-15,0 0 8 16,22 57 0-16,-22-57 11 16,0 0-11-16,0 0-2 0,0 0 2 15,0 0 12 1,0 0-5-16,0 0-7 15,0 0-1-15,0 0-10 0,0 0 2 16,0 0 9-16,56 58-2 16,-56-58-12-16,0 0 17 15,0 0-2-15,0 0-2 16,0 0 10-16,0 0 0 16,0 0-7-16,0 0-3 15,0 0 14-15,0 0-13 16,0 0-1-16,0 0 0 0,0 0-4 15,0 0 3 1,0 0 0-16,0 0 3 16,0 0-4-16,0 0 1 15,0 0-10-15,0 0 8 0,0 0 6 16,0 0-2-16,0 0-2 16,46 61-2-16,-46-61-9 15,0 0 8-15,0 0 7 16,0 0 1-16,0 0-12 15,0 0 5-15,0 0 6 16,0 0-2-16,0 0-1 16,0 0 1-16,0 0 8 15,0 0-9-15,0 0 12 16,0 0-8-16,0 0-15 16,0 0 11-16,0 0 12 15,0 0-9-15,0 0-5 16,0 0 3-16,0 0-5 0,0 0 2 15,0 0 13-15,0 0-9 16,0 0 1-16,0 0-8 16,0 0 7-16,0 0-2 15,0 0 2-15,0 0-1 16,0 0-11-16,0 0 9 16,0 0-2-16,0 0 9 15,0 0-15-15,0 0 8 16,0 0 0-16,0 0 2 15,0 0 6-15,0 0-15 16,0 0-10-16,0 0-23 16,0 0-34-16,0 0-25 0,0 0 0 15,0 0 38-15</inkml:trace>
  <inkml:trace contextRef="#ctx0" brushRef="#br7" timeOffset="1.51938E6">21486 17785 27 0,'0'0'68'16,"0"0"-18"-16,0 0-7 15,0 0-14-15,0 0-8 16,0 0 12-16,0 0-11 0,0 0-4 16,0 0-6-1,0 0-4-15,0 0-3 16,0 0-2-16,0 0 8 0,0 0-11 15,0 0 2-15,0 0-2 16,0 0 12-16,14 65-10 16,-14-65-1-16,0 0 1 15,0 0-11-15,10 72 17 16,-10-72 0-16,0 0-9 16,0 0-7-16,13 65 3 15,-13-65 6-15,0 0 5 16,0 0 3-16,0 0-11 15,0 0 2-15,34 65-1 16,-34-65 8-16,0 0-6 16,0 0-2-16,0 0 0 15,0 0 1-15,0 0-1 0,0 0 4 16,0 0-5-16,0 0 3 16,0 0 1-16,59 4-1 15,-59-4-2-15,0 0 0 16,0 0 1-16,0 0-5 15,0 0 5-15,0 0-1 16,0 0-2-16,0 0 1 16,0 0-2-16,0 0 1 15,40-64-2-15,-40 64 1 16,0 0 0-16,0 0-2 16,30-75 0-16,-30 75 1 15,0 0 4-15,0 0 4 16,29-69 2-16,-29 69 3 0,0 0 0 15,0 0 3-15,0 0 0 16,0 0-10-16,0 0 5 16,0 0 3-16,0 0-5 15,0 0 0-15,0 0-6 16,0 0-8-16,0 0 9 16,0 0 13-16,0 0-12 15,0 0 0-15,0 0 2 16,0 0-14-16,0 0 20 15,0 0-7-15,0 0 1 16,0 0-5-16,6 71-2 16,-6-71 6-16,0 0-1 0,0 0 4 15,0 0-7-15,14 59 10 16,-14-59-9-16,0 0 2 16,0 0 5-16,0 0-14 15,0 0 8-15,0 0 2 16,60 63-5-16,-60-63 4 15,0 0-1-15,0 0 3 16,63 15 1-16,-63-15-4 16,0 0-2-16,0 0 8 15,62-7-9-15,-62 7-7 16,0 0-23-16,0 0-63 16,0 0-1-16,48-59 3 15,-48 59 35-15</inkml:trace>
  <inkml:trace contextRef="#ctx0" brushRef="#br7" timeOffset="1.5373E6">22564 16786 1 0,'0'0'0'15,"16"-7"74"-15,-16 7 3 16,1-14-56-16,-1 14-1 0,0 0-1 16,0 0-6-16,0 0 1 15,-12 17-5-15,12-17-2 16,0 0-1-16,-5 16 3 16,5-16-1-16,0 0-4 15,-8 13 1-15,8-13-3 16,-5 17 0-16,2-1 5 15,-3 0-7-15,0 4 7 16,0 3-8-16,-5-1 9 16,1 4-4-16,-2 7 5 0,-1-4-8 15,-1 4 3 1,-1 0-2-16,-2 9 1 16,0 4 5-16,1 9-9 0,-1 7 7 15,17-62-5-15,-38 121 14 16,15-54-16-16,0-4 10 15,0 0-3-15,-3 5 3 16,1-4-8-16,-1-5 8 16,2 4-7-16,24-63-1 15,-38 109 12-15,38-109-6 16,-24 93-2-16,24-93-5 16,-16 65 4-16,16-65-4 15,0 0 0-15,-6 62-1 16,6-62 1-16,0 0 1 15,0 0-8-15,0 0 7 0,0 0 2 16,0 0-2-16,0 0 4 16,0 0-1-16,0 0-9 15,0 0 6-15,0 0 7 16,0 0-8-16,0 0-4 16,0 0 0-16,0 0-2 15,0 0-6-15,0 0-4 16,0 0-19-16,0 0-34 15,0 0-29-15,0 0 3 16,0 0 14-16</inkml:trace>
  <inkml:trace contextRef="#ctx0" brushRef="#br7" timeOffset="1.53889E6">22636 17300 1 0,'0'0'52'0,"0"0"36"16,0 0-18-16,0 0-50 15,0 0-5-15,0 0-5 16,0 0-3-16,0 0-7 16,0 0 3-16,-12-15 0 0,12 15 1 15,-13 12 6-15,13-12-3 16,-20 9 5-1,20-9-4-15,-20 20 6 16,8-3-5-16,1-1-2 0,-5 0-3 16,0 3 2-16,2 4 0 15,-2 3-5-15,16-26-4 16,0 0 4-16,-42 69-3 16,42-69 9-16,0 0 4 15,-22 66-7-15,22-66-10 16,0 0 7-16,0 0 11 15,0 0-10-15,0 0 4 16,26 65-9-16,-26-65-1 16,0 0 0-16,0 0 11 15,0 0-12-15,67 2-2 16,-52-12 6-16,1-1-11 16,0-4 3-16,-1-16-2 0,-2-2 4 15,0-4-4-15,-3-5 11 16,-3-4-6-16,-1 2-5 15,-3-5 13-15,-2 9-6 16,0 5 7-16,-2 6-4 16,0 8 8-16,-1 6-10 15,-2 1 6-15,4 14 2 16,0 0-1-16,-7-16 0 16,7 16-1-16,0 0-1 15,0 0 0-15,0 0 3 16,0 0-3-16,-5 17-1 15,5-17 0-15,-1 20 1 0,1-4-1 16,0 5 5-16,1 0-8 16,1 5 7-16,1 3-5 15,-2 0 6-15,3 3-6 16,1 1 5-16,0-6-4 16,3 4 1-16,-1-7-2 15,-7-24-2-15,0 0 1 16,23 65 1-16,-23-65-2 15,0 0 7-15,0 0 1 16,39 58 0-16,-39-58-6 16,0 0 5-16,0 0 1 15,0 0-7-15,0 0-1 16,0 0-24-16,0 0-21 0,63 31-55 16,-63-31 17-16,13-28-11 15,-7 2 65-15</inkml:trace>
  <inkml:trace contextRef="#ctx0" brushRef="#br7" timeOffset="1.53958E6">22790 17434 1 0,'0'0'14'0,"-7"-22"72"0,7 22 0 15,0 0-51-15,-6-14-10 16,6 14-6-16,0 0-3 16,-8-13-1-16,8 13-3 15,0 0-5-15,0 0-5 16,0 0-2-16,0 0 1 16,4-14 3-16,-4 14 1 15,0 0-1-15,13 5 1 16,-13-5 3-16,0 0-2 15,0 0-4-15,10 13 4 16,-10-13-1-16,4 20-1 16,-4-20-1-16,6 18-4 15,0 2-2-15,1-3 2 0,2-1 3 16,-9-16-2-16,0 0-1 16,0 0 9-16,0 0-1 15,44 56-6-15,-44-56 1 16,0 0 1-16,0 0-4 15,0 0 8-15,28 28 0 16,-28-28-18-16,0 0 7 16,0 0 2-16,26-7 6 15,-26 7-8-15,19-5 4 16,-11-9-7-16,-2-3 0 16,-2-5 7-16,2-5-6 15,-3-5 7-15,-2-1-14 0,-1-18 12 16,-1 9-6-16,0 5 7 15,-1 4-7-15,-1 1 7 16,0 12-3-16,0 2 6 16,3 18 1-16,0 0 3 15,-15-7-2-15,15 7-1 16,-15 22-2-16,9 2 0 16,-1-4 6-16,3 1-12 15,2 6 2-15,4-2-12 16,7 5 5-16,2-7-11 15,11-1 5-15,1-14-15 16,16 8-8-16,3-4-14 16,18-14-37-16,-2 2 5 0,5-3 73 15</inkml:trace>
  <inkml:trace contextRef="#ctx0" brushRef="#br7" timeOffset="1.54034E6">22584 17707 13 0,'0'0'94'15,"0"0"-1"-15,0 0-32 16,0 0-45-16,0 0 13 16,0 0-10-16,0 0-2 15,0 0-18-15,0 0 6 16,0 0-2-16,0 0 0 16,0 0 11-16,0 0-10 0,0 0-1 15,0 0 2 1,0 0 8-16,0 0-8 15,68 0-13-15,-68 0 5 0,0 0 4 16,62-3 1-16,-62 3-9 16,0 0 10-16,88-19-15 15,-88 19 10-15,76-16 2 16,-76 16 4 0,84-20-3-16,-84 20-1 0,81-19 3 15,-81 19-5-15,59-10 8 16,-59 10-8-16,0 0 14 15,0 0-11-15,0 0-6 16,58 6-3-16,-58-6-2 16,0 0-23-16,0 0-32 15,0 0-32-15,0 0-9 16,0 0 38-16</inkml:trace>
  <inkml:trace contextRef="#ctx0" brushRef="#br7" timeOffset="1.54142E6">22606 17929 12 0,'0'0'86'15,"0"0"2"-15,0 0-2 0,0 0-68 16,0 0-23-16,0 0 10 16,0 0 2-16,0 0 0 15,0 0 0-15,0 0-3 16,-31-62-2-16,31 62 3 15,0 0 2-15,0 0-4 16,0 0-12-16,0 0 7 16,0 0 3-16,26-67-9 15,-26 67 0-15,0 0 10 16,0 0 8-16,0 0-8 16,0 0 1-16,0 0-6 15,0 0 9-15,0 0 5 0,0 0 2 16,0 0-8-16,0 0 0 15,0 0 0-15,0 0 8 16,41 61-9-16,-41-61-4 16,0 0 1-16,15 71-1 15,-15-71-2-15,11 59-4 16,-11-59 5-16,13 61-4 16,-13-61 8-16,0 0-8 15,23 77 5-15,-23-77-1 16,0 0 3-16,0 0-1 15,0 0-1-15,43 58 4 16,-43-58-3-16,0 0 6 16,0 0-6-16,0 0 1 0,0 0-1 15,63-20 5-15,-63 20-5 16,0 0 0-16,0 0-3 16,60-55-5-1,-60 55 6-15,0 0-5 0,40-60 4 16,-40 60 1-16,0 0 0 15,27-78 0-15,-27 78 0 16,8-61 4-16,-8 61-4 16,-2-58 5-16,2 58-1 15,0 0-1-15,-13-60 3 16,13 60-1-16,0 0 0 16,0 0 2-16,0 0-1 0,-59-20 0 15,59 20-4-15,0 0-2 16,0 0-7-16,-59 15 10 15,59-15-7 1,0 0 6-16,0 0-6 0,0 0 7 16,0 0 0-16,0 0-10 15,0 0 17-15,-35 62-12 16,35-62 8-16,0 0-9 16,0 0 6-16,0 0-15 15,49 60-9-15,-49-60-3 16,0 0-62-16,87 21-12 15,-87-21 0-15,88-20 44 16</inkml:trace>
  <inkml:trace contextRef="#ctx0" brushRef="#br7" timeOffset="1.5424E6">23386 17461 1 0,'0'0'76'15,"0"0"16"-15,0 0-48 16,0 0-10-16,0 0-3 15,0 0-4-15,4-13-5 16,-4 13-5-16,0 0-5 16,0 0-3-16,6 13-2 0,-6-13-4 15,0 0 0-15,20-2-1 16,-7 3 0-16,0-2-3 16,6 6 0-16,0-8 2 15,0 3 2-15,-1-2-3 16,3 6 2-16,-4-1 1 15,-1-8-3-15,-2 5 2 16,-14 0 0-16,23-13-1 16,-23 13-4-16,18 0 3 15,-18 0-5-15,0 0 2 16,14 6-7-16,-14-6-4 16,0 0-8-16,1 18-17 15,-1-18-27-15,-12 8-31 0,12-8 1 16,-16 5 58-16</inkml:trace>
  <inkml:trace contextRef="#ctx0" brushRef="#br7" timeOffset="1.54282E6">23444 17568 34 0,'0'0'92'16,"0"0"1"-16,0 0-44 0,0 0-18 15,0 0-7-15,0 0-2 16,0 0-2-16,0 0-14 16,0 0 3-1,0 0-8-15,0 0 8 0,0 0-13 16,0 0 8-16,0 0-5 15,0 0 7-15,0 0-2 16,60 36 0-16,-60-36 0 16,0 0-9-16,0 0 14 15,60-11-15-15,-60 11 15 16,0 0-9-16,31-9-3 16,-31 9-1-16,0 0 4 15,0 0 1-15,0 0-3 0,0 0 5 16,0 0-14-1,0 0-8-15,0 0-10 16,0 0-30-16,0 0-43 16,0 0 1-16,0 0 14 0</inkml:trace>
  <inkml:trace contextRef="#ctx0" brushRef="#br7" timeOffset="1.54699E6">24103 16948 1 0,'0'0'39'0,"0"0"27"16,0 0-29-16,0 0-20 15,0 0-2-15,0 0-1 16,0 0 2-16,-10 13-3 16,10-13-2-16,0 0 3 15,0 0 1-15,-14-2-4 0,14 2 0 16,-13 0-2-16,13 0-3 15,-18-3 0-15,18 3 1 16,-17 12-3 0,17-12 0-16,-22 6 1 0,22-6-1 15,-20 16-1-15,20-16-1 16,-24 23-3-16,11-13 0 16,-3-3 1-16,1 9 0 15,0 4-1-15,2 3 0 16,-3-3 1-16,4 9 3 15,1-3 1-15,0 2 0 16,6-2 5-16,-1-3-5 16,3-2 1-16,0-5-4 0,3-1 4 15,2-2-6-15,-2-13 5 16,11 20-3-16,-11-20-4 16,16 17 3-1,-16-17 4-15,25 9-2 0,-25-9 0 16,21-7-3-16,-8-4 5 15,0-2-1-15,-1 0 2 16,1 0-1-16,-6-7-7 16,2 2 5-16,1 0-4 15,-2-5 7-15,0 4-8 16,-3-4 4-16,3-4-6 16,-3 2 4-16,1-1-1 0,-2 0 2 15,-1 0 0-15,0 0 0 16,0 5-1-1,-1 5-2-15,-4-3 3 16,2 0-4-16,-1-1 0 0,2-1-1 16,-1 0 2-16,2 4-5 15,-2 0 5-15,1-1-2 16,-2 5 5-16,1 0-1 16,0 13 6-16,0 0 2 15,0 0-3-15,0 0 0 16,0 0 0-16,-13-1-1 15,13 1 0-15,0 0-2 16,0 0-2-16,0 0-4 16,-6-13 5-16,6 13 0 0,0 0 0 15,0 0 4 1,0 0-4-16,1 14 0 16,-1-14 3-16,0 0 0 0,-4 13-1 15,4-13 2-15,0 13-3 16,0-13-1-16,0 0-2 15,-4 19 6-15,4-19-4 16,0 19 2-16,0-19-4 16,0 13 2-16,0-13-1 15,2 26 2-15,-2-26 1 16,5 23-2-16,-4-9-1 0,1-1 1 16,1 5 2-1,-1 0-2-15,3 0-1 16,-2-1 1-16,0 3-3 15,1-7 3-15,2 9 0 0,-2-3-1 16,2-1 1-16,-2-5 0 16,-4-13 2-16,10 28-2 15,-10-28 4-15,15 24-3 16,-15-24-1-16,13 18 1 16,-13-18-2-16,13 14 2 15,-13-14 2-15,13 12-2 16,-13-12 0-16,0 0-1 15,14 14 0-15,-14-14-1 16,0 0 4-16,13 7-6 16,-13-7 2-16,0 0-1 15,0 0 1-15,13-10 0 16,-13 10-1-16,4-13 1 0,-4 13-4 16,7-20 5-16,-7 20-3 15,9-19 4-15,-6 5-6 16,1-1 3-16,-1-5 2 15,-3 20 0-15,7-26 2 16,-2 13-2-16,-5 13 0 16,4-17 1-16,-4 17 3 15,0 0-1-15,0 0 0 16,0 0 0-16,0 0-2 16,0 0 4-16,0 0-2 15,3 13-1-15,-3-13 1 16,0 0-1-16,1 17-3 0,-1-17 1 15,0 0 3-15,0 0-4 16,0 22 0-16,0-22 1 16,3 14-2-16,-3-14 1 15,3 16 8-15,-1-1-7 16,-2-15 0-16,10 26 1 16,-10-26 2-16,11 23-3 15,-5-10 5-15,-6-13-5 16,13 14-3-16,-13-14 3 15,13 10-2-15,-13-10-1 16,0 0 1-16,14-3 1 16,-14 3-3-16,0 0 4 15,13-10-7-15,-13 10 5 0,8-20-1 16,-5 7 2-16,-3 13-3 16,13-26 3-16,-6 6-2 15,0 1 0-15,-7 19 4 16,17-27-1-16,-11 14 4 15,-6 13 1-15,13-15-2 16,-13 15-1-16,0 0 2 16,0 0 2-16,0 0-3 15,0 0 1-15,0 18-3 16,0-18-4-16,0 0 5 16,-3 13 1-16,3-13-2 15,0 0 1-15,2 20 4 0,-2-20-6 16,1 23 1-16,0-4 5 15,1-2-3-15,-1 6-5 16,1-4 5 0,-1-3-12-16,2 2-7 0,-1 0-15 15,3 6-43-15,-5-11-27 16,0-13-1-16,-3 15 3 16</inkml:trace>
  <inkml:trace contextRef="#ctx0" brushRef="#br7" timeOffset="1.54785E6">23942 17418 1 0,'0'0'16'0,"0"0"63"15,13 10 4-15,-13-10-56 16,0 0-8-16,0 0-2 15,0 0 3-15,0 0-6 16,5-13 1-16,-5 13-5 16,0 0-2-16,0 0-1 15,16 6 3-15,-16-6-4 16,16-1-1-16,-16 1 3 0,20 4-2 16,-7-7-1-16,3 0-2 15,1 2 1 1,2-1-1-16,1 9-2 15,1-5 1-15,3-6-3 16,4 4 3-16,0-6 0 0,1 1-1 16,3 4 1-16,0 0 1 15,1-4 0-15,0-1 0 16,-3 6-1-16,-4-2-1 16,-2 4 1-16,-4 4-1 15,-4-7 1-15,-16 1-3 16,21 1 2-16,-21-1-2 15,0 0 3-15,18 5-5 16,-18-5-4-16,0 0-10 16,0 0-16-16,0 0-48 15,-2 14-16-15,2-14 0 16,-17 0 40-16</inkml:trace>
  <inkml:trace contextRef="#ctx0" brushRef="#br7" timeOffset="1.54982E6">23983 17626 1 0,'58'13'72'0,"-58"-13"3"16,0 0-6-16,0 0-57 16,0 0-2-16,0 0-7 15,0 0-4-15,0 0 7 16,0 0-10-16,0 0 11 15,-58 7-1-15,58-7 0 16,0 0 2-16,0 0 6 16,0 0 0-16,0 0-5 15,-64 49 3-15,64-49-5 16,0 0-2-16,-34 62-2 16,34-62-14-16,0 0 9 15,-17 88 1-15,17-88-1 16,-1 64-3-16,1-64 2 0,5 70 5 15,-5-70-6-15,0 0 8 16,22 70-4-16,-22-70-2 16,0 0 2-1,0 0 5-15,0 0-7 0,0 0 0 16,68 0 0-16,-68 0 4 16,0 0-3-16,39-72 2 15,-39 72-2-15,26-77-1 16,-26 77 6-16,24-89-1 15,-24 89 1-15,18-86-6 16,-18 86 6-16,11-73 0 16,-9 41-6-16,-1 13 4 0,-1 19-2 15,-7-30 6 1,7 30-4-16,-9-17 6 16,9 17-9-16,0 0 7 15,0 0 0-15,-17-2 5 0,17 2-10 16,0 0 1-16,0 0 0 15,0 0 0-15,0 0 0 16,0 0-10-16,0 0 10 16,-16 10-3-16,16-10 2 15,0 0-7-15,0 0 9 16,0 0 4-16,0 0-1 16,0 0-6-16,0 0 7 0,-20 61-15 15,20-61 9-15,0 0 7 16,0 0-7-16,0 0-3 15,-9 66 1 1,9-66 9-16,0 0-12 16,0 0 3-16,6 62 6 0,-6-62-15 15,0 0 1-15,19 77 11 16,-19-77-3-16,0 0-4 16,24 73 1-16,-24-73 7 15,0 0-5-15,28 64 7 16,-28-64 2-16,0 0-11 15,0 0 0-15,43 58 4 16,-43-58 2-16,0 0-2 16,0 0-1-16,0 0 0 15,0 0-1-15,0 0-3 16,0 0 2-16,0 0-2 16,59 17-5-16,-59-17-3 0,0 0-7 15,0 0-2-15,0 0-6 16,0 0-1-16,27-59-5 15,-27 59 4-15,0 0 2 16,0 0 10-16,24-64 7 16,-24 64 8-16,0 0 8 15,14-63 5-15,-14 63 13 16,0 0-1-16,0 0 3 16,14-61 0-16,-14 61-3 0,0 0-9 15,0 0 12 1,0 0 1-16,0 0-8 15,0 0-10-15,0 0 7 16,0 0-3-16,0 0-3 0,0 0-1 16,0 0-12-16,0 0 8 15,0 0-10-15,0 0 16 16,0 0-14-16,0 0 8 16,0 0-7-16,0 0 12 15,0 0-4-15,0 0-5 16,0 0 6-16,0 0-6 15,0 0 10-15,0 0-15 16,0 0 13-16,0 0-11 16,0 0 10-16,0 0-1 15,0 0-1-15,0 0 2 16,0 0-5-16,0 0-6 0,15 67 6 16,-15-67 5-16,0 0-10 15,0 0 2-15,0 0 2 16,0 0-4-16,16 69 0 15,-16-69 11-15,0 0-9 16,0 0 2-16,13 58 0 16,-13-58-3-16,0 0 2 15,0 0 1-15,0 0 0 16,24 59-1-16,-24-59 0 16,0 0-7-16,0 0 8 15,0 0-2-15,0 0 0 16,0 0 2-16,0 0-2 0,0 0 2 15,0 0-1-15,0 0 6 16,0 0-7-16,0 0 0 16,0 0 2-16,0 0-2 15,0 0 2-15,0 0-4 16,0 0 4-16,0 0-5 16,0 0 7-16,0 0 0 15,0 0-2-15,0 0-4 16,0 0 7-16,0 0 3 15,51-64-12-15,-51 64 12 16,0 0-5-16,10-79 1 16,-10 79-1-16,16-59 3 15,-16 59-4-15,0 0-2 0,29-68 8 16,-29 68-13-16,0 0 7 16,0 0-9-16,0 0 9 15,0 0-2-15,0 0-10 16,0 0 2-16,0 0-7 15,0 0-8-15,0 0-36 16,0 0-36-16,23-58-11 16,-23 58 1-16</inkml:trace>
  <inkml:trace contextRef="#ctx0" brushRef="#br7" timeOffset="1.55576E6">24630 16961 1 0,'0'0'0'16,"0"0"36"-16,0 0 25 0,0 0-36 15,0 0-4-15,13-9 1 16,-13 9 1-1,0 0-3-15,0 0-7 16,0 0 0-16,0 0-3 16,0 0-4-16,-4-14 0 0,4 14-1 15,0 0-1-15,0 0-2 16,1-18 2-16,-1 18-3 16,3-16 2-16,-3 16 2 15,0 0 1-15,0 0-2 16,0 0-1-16,10-13 1 15,-10 13-1-15,0 0 1 16,0 0-2-16,0 0 1 0,10 13-3 16,-10-13 2-1,0 0-1-15,0 0 2 16,16 11-3-16,-16-11 1 16,0 0 2-16,0 0-2 0,14 13 1 15,-14-13 1-15,0 0 0 16,8 17 0-16,-8-17 0 15,7 24 0-15,-7-24-1 16,7 22 0-16,-7-22 0 16,9 23-1-16,-5-10-1 15,-4-13 2-15,6 25-1 16,-6-25 1-16,6 24 0 16,-6-24-1-16,5 20 1 15,-5-20-2-15,2 18 1 16,-2-18 1-16,5 21-2 15,-5-21 0-15,0 0 1 16,6 19 1-16,-6-19-3 0,0 0 2 16,12 17 4-16,-12-17-5 15,0 0 5-15,0 0-3 16,13 18 3-16,-13-18-3 16,0 0-1-16,17 14 3 15,-17-14-1-15,0 0-4 16,15-6-1-16,-15 6 3 15,15 0-3-15,-15 0 1 16,0 0 10-16,16-4-10 16,-16 4-3-16,13 1 7 15,-13-1-3-15,0 0 1 16,15-7-2-16,-15 7 2 0,13-4-7 16,-13 4 6-16,11-17 1 15,-11 17 1-15,9-21 0 16,-9 21 0-16,7-20 2 15,-5 1-4-15,-2 2 0 16,0 0 1-16,1 2 1 16,0 1-2-16,-1-6 2 15,2 1-2-15,-2 5-1 16,0 1 2-16,-2 0 2 16,2 13-1-16,-2-18-2 15,2 18 0-15,-8-16 1 16,8 16-1-16,-10-17 2 15,10 17-2-15,-4-13 0 0,4 13-2 16,-7-13 2-16,7 13 1 16,0 0-1-16,0 0 0 15,-15-6 0-15,15 6 0 16,-13 5-1-16,13-5 2 16,0 0-2-16,-13 21 0 15,13-21 0-15,-7 13-1 16,6 0 1-16,2 2 1 15,3 2-2-15,2-1 2 16,3 1-1-16,2 2 1 16,4 1-3-16,2-1-4 15,5 3-7-15,-2-5-12 0,6 0-19 16,-6-5-48-16,5-2 5 16,-4-9-6-16,1-6 66 15</inkml:trace>
  <inkml:trace contextRef="#ctx0" brushRef="#br7" timeOffset="1.55654E6">24763 17267 10 0,'0'0'86'16,"7"14"0"-16,-7-14-3 16,0 0-63-16,0 0-10 15,0 0-4-15,0 0 1 0,0 0 0 16,0 0 1-1,0 0-3-15,17-4 3 16,-17 4 1-16,13 0 1 0,-13 0 1 16,16 6 0-16,-16-6 0 15,22 2-2-15,-8-3 0 16,-1-5-4-16,3 5 0 16,-2-2 0-16,1 3-3 15,-1-3 0-15,1 2-2 16,-1 1 2-16,-1 7-1 15,-13-7 3-15,23 6-3 16,-23-6-1-16,20 2 1 0,-20-2-2 16,18 5 0-1,-18-5 1-15,0 0-1 16,14 5-2-16,-14-5 1 16,0 0-8-16,0 0-4 0,13 15-17 15,-13-15-33-15,0 0-32 16,0 0 3-16,-17 0-4 15</inkml:trace>
  <inkml:trace contextRef="#ctx0" brushRef="#br7" timeOffset="1.55766E6">24742 17496 1 0,'0'0'69'0,"15"4"15"15,-15-4 2-15,0 0-65 16,0 0-7-16,0 0-2 16,0 0 0-16,0 0-3 15,0 0 1-15,1 16-2 16,-1-16-3-16,0 0-2 15,-3 13 3-15,3-13-1 0,0 0 0 16,-3 15 3-16,3-15-5 16,0 0 8-16,0 0 0 15,0 0-1-15,0 0-3 16,-8 65 2-16,8-65 0 16,0 0-11-16,0 0 2 15,-3 67-5-15,3-67 6 16,0 0 0-16,0 0-6 15,0 0-3-15,0 0 10 16,0 0 3-16,0 0-2 16,0 0 2-16,0 0-6 15,0 0 1-15,0 0 3 0,0 0 0 16,59 13-8-16,-59-13 6 16,0 0 3-16,0 0-5 15,0 0 1 1,33-65-2-16,-33 65 6 0,15-24 1 15,-15 24-4-15,10-19-2 16,-6 5-4-16,-4 14 3 16,9-13 1-16,-9 13 0 15,0 0-2-15,0 0-1 16,13-13 4-16,-13 13 1 16,0 0 2-16,0 0 1 15,0 0-1-15,0 0 1 16,0 0 1-16,8-15 0 0,-8 15 1 15,0 0-2-15,0 0-1 16,0 0-3-16,0 0 2 16,0 0-1-1,0 0 1-15,0 0-2 0,0 0-1 16,0 0 2-16,0 0 1 16,3 21 4-16,-3-21-5 15,0 0 5-15,5 17 0 16,-5-17-6-16,0 0 7 15,0 0-2-15,0 0-6 16,0 0-5-16,0 0 5 16,0 0 0-16,0 0-6 0,11 69 5 15,-11-69-5-15,0 0 0 16,3 58 4-16,-3-58 5 16,0 0-2-1,7 72-14-15,-7-72-9 0,0 0-41 16,0 0-32-16,0 0-3 15,0 0 0-15</inkml:trace>
  <inkml:trace contextRef="#ctx0" brushRef="#br4" timeOffset="1.56625E6">16281 17500 53 0,'-5'13'73'0,"5"-13"10"15,0 0-20-15,-16 6-44 16,16-6-13-1,0 0 2-15,0 0-1 0,-12-13-2 16,12 13-2-16,0 0 0 16,-3-13 2-16,3 13-7 15,0 0 5-15,0 0 3 16,0 0 7-16,0 0-5 16,0 0 14-16,0 0-15 15,0 0 15-15,-10 67-14 16,10-67 8-16,0 0-12 0,0 0-1 15,-3 57-4-15,3-57-5 16,0 0 7-16,0 0-1 16,6 72-2-1,-6-72 0-15,0 0 14 16,7 70-4-16,-7-70 3 0,0 0-10 16,9 62 11-16,-9-62-11 15,0 0 2-15,20 72 6 16,-20-72-11-16,20 62 0 15,-20-62 4-15,29 81 6 16,-29-81-15-16,34 101 9 16,-34-101 3-16,34 105-2 15,-34-105 1-15,32 97-2 16,-32-97 0-16,26 85 2 0,-26-85 8 16,22 68-9-1,-22-68 11-15,0 0-14 16,23 83 3-16,-23-83 0 15,0 0 1-15,0 0-4 0,15 61-2 16,-15-61-2-16,0 0-1 16,0 0-2-16,0 0-10 15,0 0-9-15,0 0-28 16,0 0-44-16,0 0 0 16,-34-61-2-16,34 61-2 15</inkml:trace>
  <inkml:trace contextRef="#ctx0" brushRef="#br4" timeOffset="1.5697E6">16127 17252 11 0,'0'0'75'16,"0"-14"-3"-16,0 14-12 15,0 0-32-15,0 0-8 16,0 0-7-16,0 0-6 16,0 0 2-16,0 0-6 0,0 0 0 15,0 0 0-15,0 0 0 16,0 0-2-16,13 6 2 16,-13-6 2-16,0 0-2 15,17 7 2-15,-17-7-1 16,13-2 0-16,-13 2 0 15,18 3 0-15,-18-3-2 16,21 12-3-16,-8-12 2 16,2-6 0-16,2 5 1 15,5-1-2-15,4 2-1 16,3-11 1-16,4-5 3 16,3 7 0-16,3-1 0 15,1 3 0-15,3 1-2 0,-1-4 0 16,0 0 2-16,-1 3-3 15,-1-1 0-15,2-2 0 16,-3 3-2-16,1 1 0 16,-1-5 1-16,0-1-2 15,-1 3 1-15,-1 4 3 16,1 2-2-16,-2 3-1 16,1-7 3-16,-1-5-1 15,5 9-1-15,-1 0 3 16,2 2-2-16,1-1-1 15,0-5 0-15,1-1 1 16,-1 9-2-16,0 0 2 0,1-2-2 16,-1 0-3-16,-1-7 3 15,-2 0 0-15,2 12 0 16,1-7-1-16,-1-3 2 16,0-2-1-16,0-2 3 15,0 4-1-15,1-1 2 16,2 5-4-16,-2-7 2 15,2 7-1-15,-2-4-1 16,0 2 2-16,-1-1-3 16,-2 2 4-16,-2 3-4 15,-2-5 3-15,2 0-2 16,-2 1 2-16,-2 5-1 16,1-4-2-16,-3 5 2 0,1-6-1 15,-1 1 1-15,1 1 1 16,-3-6 1-16,2 6 0 15,0 1-2 1,2-4 2-16,5 0 0 0,0-1 0 16,4 6-1-16,2-6-1 15,1 6 1-15,0-6-1 16,1 0 2-16,-1 6 0 16,-1 2-2-16,-1-2-1 15,1-7 2-15,0-1 1 16,-3 6-1-16,1-3 1 15,0 0 0-15,0-1-1 0,-2-4 0 16,1 4 2-16,-1 3-2 16,3 0 1-16,-1 0-1 15,2-3 0-15,-2 2 0 16,2-6 0-16,0 7 0 16,-4-1 1-16,1 1 0 15,-3 1 0-15,0-5 1 16,0 3 0-16,-1 0-1 15,-4 5-6-15,1-4 8 16,-2 3-8-16,2-9 7 16,-2 7-8-16,-1 2 7 15,-2 0 0-15,5-3 1 16,1-3 4-16,1 5-7 0,4-10-1 16,-1 16 0-1,3-10 8-15,5 1-8 16,-1-2-7-16,1 3 8 0,-2-1-5 15,0-2 6-15,1 2-1 16,-3-3 2-16,0 1-7 16,-4 5 7-16,-1 2 0 15,0-2-1-15,-2 3 2 16,-3-2-2-16,0 2 1 16,1-2-2-16,-2-2 2 15,2 2-1-15,-1-4-1 16,2 0 3-16,-1-1-2 0,4 10-2 15,-2-7 2 1,1 1 1-16,-1 4-2 16,1-6 1-16,-2 1 0 15,3 7-3-15,0-5 2 0,-1-3 0 16,-1 9 4-16,-1-5-5 16,2 1 3-16,1-1-2 15,0 2 2-15,-3-3-2 16,1 1 1-16,3 2 1 15,2-1-2-15,2 2 1 16,-3-4 1-16,1 1-2 16,2-1 0-16,-1 2 1 15,0-1 0-15,0 2-3 16,1-3 3-16,0 2-1 16,3-5 0-16,0 4 1 15,1-2-1-15,1 2 1 16,0 4 1-16,0-10 0 0,0 4-1 15,2-2-2-15,1 1 3 16,1 0-2-16,2 3 3 16,1-4-3-16,-1 0 0 15,4 5 1-15,-1-1 2 16,-5-2 1-16,3 2-1 16,-4-1 0-16,0 0-1 15,-1 0 3-15,-2 0-3 16,-3 2 0-16,-1-4-1 15,-2 4 0-15,0-2 1 16,1 2 0-16,-4 0 1 16,0-5 0-16,5 3 4 0,-3-3-2 15,3 0-1-15,1 2 0 16,-1-6 0-16,-1-2 0 16,1-1-3-16,-2 4 2 15,-1 0-1-15,0-1-1 16,-3 0 1-16,-3-3 2 15,0 5-1-15,-4 0 0 16,0 0 0-16,-1 0 0 16,0-4-2-16,-3 0 1 15,0 2 0-15,-2 1 1 16,3-5-1-16,-2 6-1 16,2-3 0-16,-3 0 3 15,1 1-2-15,1 3 2 0,-2-5-3 16,0 5 1-16,-2 3 5 15,1-4-3-15,-4 4 0 16,1-1-2-16,-2-1 2 16,-2-2-1-16,0 6 1 15,-2-1-2-15,-3-4-3 16,2 4 4-16,-15 0-2 16,20-3 2-16,-20 3-1 15,16 6 0-15,-16-6 1 16,0 0 0-16,16 0 1 15,-16 0-1-15,0 0 0 16,0 0-2-16,13 1 1 0,-13-1 2 16,0 0-3-16,15 3 0 15,-15-3 1-15,0 0 0 16,15 7 2-16,-15-7 0 16,0 0-1-16,0 0 0 15,0 0 0-15,0 0 0 16,11 15 1-16,-11-15-2 15,0 0 1-15,3 14-3 16,-3-14 3-16,0 0-2 16,0 0 2-16,0 0-2 15,3 14-2-15,-3-14 3 16,0 0 0-16,0 0 2 16,3 16-3-16,-3-16-1 0,2 13 1 15,-2-13 1-15,1 13 0 16,0 0-2-1,-1-13 4-15,2 15-6 16,-2-15 3-16,4 17-1 0,-4-17 5 16,3 14-3-16,-3-14-2 15,0 0 0-15,3 25 3 16,-3-25-2-16,1 13 4 16,-1-13-4-16,0 13 2 15,0-13-3-15,0 14 4 16,0-14-3-16,0 0 0 15,2 15 1-15,-2-15 0 0,0 0 0 16,3 21-2 0,-3-21 2-16,1 18 2 15,-1-18-4-15,4 19 2 0,-4-19-1 16,5 21 2-16,-5-21-2 16,-2 19-1-16,2-19 2 15,0 19-1-15,2-6 0 16,-2-13 0-16,-3 23 1 15,3-23-3-15,3 24 2 16,-2-11 2-16,1 5-3 16,1-5 2-16,-3-13 0 15,-2 20-1-15,2-20-3 16,0 20 3-16,-1-4 0 0,1 0-1 16,0-16 1-1,-2 18-3-15,4-3 2 16,-1-2 1-16,-1 0 1 15,0-13 0-15,0 19-2 0,0-19 0 16,-1 14 1-16,1-1 1 16,0-13 0-16,0 25-1 15,0-8 5-15,0-1-4 16,1-2 4-16,-1 6-4 16,0-20 2-16,-1 34-2 15,2-19 2-15,-2 1-3 16,1-16 2-16,1 28-1 0,-2-11-3 15,-1-1 3 1,1 0 2-16,1-3-2 16,-2 7 0-16,2-6-1 15,-3 1-1-15,3-15-1 0,-1 24 1 16,1-24 0-16,-1 23 0 16,1-23 1-16,0 0 0 15,0 0 2-15,0 0-1 16,0 0 3-16,0 0 3 15,-5 68-2-15,5-68-1 16,0 0 2-16,0 0-7 16,0 0-2-16,0 0 6 15,-1 59 0-15,1-59-7 16,0 0-3-16,0 0 9 16,0 0-7-16,0 0 5 15,0 0 8-15,0 0-12 16,0 0-3-16,6 60 12 0,-6-60 4 15,0 0-9-15,0 0-1 16,0 0 8-16,0 0-12 16,0 0 9-16,0 0 4 15,0 0-7-15,0 0-8 16,10 57 4-16,-10-57 3 16,0 0-2-16,0 0 6 15,0 0-3-15,0 0-9 16,0 0 0-16,-3 58-6 15,3-58-26-15,0 0-56 16,0 0-9-16,0 0-2 16,-59-36-4-16</inkml:trace>
  <inkml:trace contextRef="#ctx0" brushRef="#br4" timeOffset="1.57275E6">16582 18774 1 0,'0'0'62'15,"0"0"13"-15,0 0-30 0,0 0-11 16,0 0-2-16,0 0 3 16,0 0-4-16,0 0-9 15,0 0-6-15,0 0-6 16,0 0-5-16,0 0-3 16,0 0 0-16,57 42 2 15,-57-42-3-15,0 0 1 16,0 0-1-16,59-30 1 15,-59 30 0-15,0 0-1 16,70-38 1-16,-70 38-5 16,0 0 2-16,82-27 0 15,-82 27-6-15,0 0 4 0,78-10 3 16,-78 10 0-16,0 0-2 16,76-17 4-16,-76 17-4 15,0 0 2-15,85-36 2 16,-85 36-3-16,65-31-4 15,-65 31 3-15,73-31 3 16,-73 31-5-16,76-24 4 16,-76 24-1-16,74-15-2 15,-74 15 2-15,70-9 1 16,-70 9-1-16,72-6-1 16,-72 6-2-16,77-11 0 15,-77 11 2-15,81-28-1 16,-81 28-1-16,82-29-1 0,-82 29 1 15,85-36-1-15,-85 36 6 16,90-30-2-16,-90 30-2 16,92-23 1-16,-92 23 1 15,94-20 1-15,-94 20-1 16,88-6 2-16,-88 6-10 16,81-10 6-16,-81 10-2 15,75-12 5-15,-75 12-5 16,73-8 5-16,-73 8-1 15,72-28 3-15,-72 28-4 16,74-26 0-16,-74 26 0 0,72-17 0 16,-72 17 4-16,78-20-4 15,-78 20 0-15,84-13-3 16,-84 13 4-16,88-9 1 16,-88 9 5-16,88-12-6 15,-88 12 1-15,82-15-2 16,-82 15 2-16,79-15-1 15,-79 15 7-15,81-19-10 16,-81 19 2-16,81-17-2 16,-81 17-1-16,82-26 5 15,-82 26-1-15,88-13 0 16,-88 13-8-16,97-11 11 16,-97 11-3-16,102-13 3 15,-102 13 1-15,107-3-1 0,-107 3-7 16,107-15 11-16,-107 15-3 15,101-14 0-15,-101 14 0 16,95-15 1-16,-95 15-4 16,91-13-1-16,-91 13 8 15,91-13-9-15,-91 13 10 16,95-8-7-16,-95 8 2 16,100-7-2-16,-100 7 3 15,106-9-11-15,-106 9 11 16,101-6-2-16,-101 6-2 15,98-1 0-15,-98 1-2 16,90-2 3-16,-90 2 1 0,79-1 5 16,-79 1-17-16,78 9 11 15,-78-9-9 1,72-2 7-16,-72 2-6 0,74 4 8 16,-74-4-10-16,71 8 13 15,-71-8-1-15,67 4-3 16,-67-4 8-16,62 11-8 15,-62-11 9-15,0 0-11 16,80 19 10-16,-80-19-10 16,0 0 9-16,69 22-5 15,-69-22-5-15,0 0 5 16,74 27-2-16,-74-27 3 16,0 0-2-16,70 19-2 0,-70-19 2 15,0 0-1-15,70 17 9 16,-70-17-7-16,0 0 0 15,63 8-1 1,-63-8-5-16,0 0 8 0,69 23-4 16,-69-23 2-16,0 0-2 15,70 29 2-15,-70-29 0 16,0 0 0-16,76 17 2 16,-76-17-3-16,59 10 2 15,-59-10-6-15,65 7 5 16,-65-7-1-16,62 9-7 0,-62-9 6 15,61 13 1-15,-61-13 0 16,0 0 0-16,82 14 3 16,-82-14-3-16,0 0-3 15,87 12 1 1,-87-12 2-16,63 4 0 0,-63-4-2 16,62 2 5-16,-62-2-5 15,62 15 0-15,-62-15 0 16,58 18 3-16,-58-18-2 15,0 0-2-15,86 26 1 16,-86-26-2-16,68 20 5 16,-68-20-2-16,72 7 2 15,-72-7 4-15,81 3-5 16,-81-3 2-16,88 6 1 0,-88-6-8 16,94-2 5-16,-94 2 2 15,100-1 0 1,-100 1 3-16,101-7-6 15,-101 7 1-15,99-15-5 0,-99 15 12 16,91-20-11-16,-91 20-5 16,94-35 6-16,-94 35-6 15,92-40 9-15,-92 40-6 16,97-39 10-16,-97 39-6 16,95-49 3-16,-95 49 2 15,94-40-1-15,-94 40 5 16,86-32-8-16,-86 32 2 15,84-36-3-15,-84 36 4 16,81-31-1-16,-81 31 5 16,71-25-8-16,-71 25-3 15,66-24 6-15,-66 24 5 0,0 0-6 16,81-30-6-16,-81 30 6 16,0 0-7-16,73-27 4 15,-73 27 8-15,0 0-3 16,67-25-1-16,-67 25-7 15,0 0 14-15,63-11-3 16,-63 11 5-16,0 0-1 16,0 0-8-16,71-19 1 15,-71 19-1-15,0 0 9 16,0 0-8-16,0 0-4 16,68-25 2-16,-68 25-6 15,0 0 6-15,0 0-7 16,0 0 1-16,66-8-1 0,-66 8 5 15,0 0 4-15,0 0-3 16,0 0 0-16,66 0-3 16,-66 0 9-16,0 0 2 15,0 0 0-15,0 0-8 16,0 0 1-16,0 0-1 16,0 0 6-16,0 0-5 15,64-16 2-15,-64 16-9 16,0 0 5-16,0 0 4 15,0 0-2-15,0 0 4 16,0 0-10-16,0 0 9 16,0 0-6-16,0 0 8 0,0 0-10 15,0 0-7-15,0 0-20 16,0 0-63-16,0 0 1 16,0 0-10-16,0 0-2 15</inkml:trace>
  <inkml:trace contextRef="#ctx0" brushRef="#br5" timeOffset="2.06229E6">21360 15665 1 0,'13'0'2'16,"-13"0"4"-16,0 0-2 15,0 0 0-15,0 0-3 16,0 0-2-16,0 0-1 15,0 0 1-15,0 0-1 0,0 0 4 16,0 0 5-16,0 0 6 16,0 0 4-16,0 0 4 15,0 0 3-15,0 0 0 16,0 0-1-16,0 0-5 16,0 0-5-16,-1-13-4 15,1 13-4-15,0 0-1 16,0 0-1-16,0 0-1 15,-13-10 0-15,13 10 0 16,0 0 2-16,0 0 1 16,-13-12 0-16,13 12 0 15,0 0 0-15,0 0 1 0,0 0-1 16,-13-10-1-16,13 10-1 16,0 0 1-16,0 0-3 15,-15-8 1-15,15 8 0 16,0 0-1-16,-15-15 0 15,15 15 1-15,-15-11 1 16,15 11-1-16,-13-9-1 16,13 9 0-16,-13-10 1 15,13 10 1-15,-16-4-1 16,16 4 0-16,-16-8 0 16,16 8-1-16,-18-8 2 15,18 8 0-15,-18-6-1 16,18 6 0-16,-14-6 0 0,14 6 0 15,-13-1-2-15,13 1 2 16,0 0-2-16,-16-2 1 16,16 2 0-16,0 0-2 15,-16-3 2-15,16 3 0 16,0 0 0-16,-19-1 0 16,19 1 1-16,-14-4 0 15,14 4 0-15,-16-2 1 16,16 2-1-16,-17-4 1 15,17 4 0-15,-20-4-2 16,20 4 0-16,-22 0 1 16,22 0-1-16,-20-3-1 0,20 3 1 15,-23-5-1-15,23 5 1 16,-20 0 0-16,20 0 1 16,-22-3-1-16,22 3 1 15,-20-2-2-15,20 2 1 16,-22 1 0-16,22-1-3 15,-22-3 2-15,22 3-1 16,-23 0 1-16,23 0-2 16,-21 0 1-16,21 0-1 15,-18-6 0-15,18 6 1 16,-17 0-1-16,17 0 1 16,-14 2-1-16,14-2 1 15,-15 0 0-15,15 0 1 0,-16 3 0 16,16-3 0-16,-17-2 0 15,17 2-1 1,-22 0 1-16,22 0-1 16,-21 2 2-16,8-1-1 0,13-1 0 15,-25 3 1-15,12-3 0 16,13 0-1-16,-23 1 1 16,10-1 0-16,13 0 0 15,-21 2-2-15,21-2 2 16,-24 4-1-16,24-4-2 15,-20 7 3-15,20-7-1 16,-21 13 0-16,21-13 0 0,-22 12 0 16,22-12 0-1,-22 13-2-15,22-13 3 0,-24 10 0 16,24-10 0 0,-23 9-3-16,23-9 4 0,-22 13-1 15,22-13-1-15,-22 10 2 16,22-10-1-16,-18 16-1 15,18-16-1-15,-16 14 3 16,16-14-4-16,-18 15 2 16,18-15 0-16,-14 15 1 15,14-15-1-15,-16 16 1 16,16-16 0-16,-16 18 0 16,16-18 1-16,-14 20-2 0,14-20 0 15,-16 17 0-15,16-17 0 16,-14 20 0-1,14-20 0-15,-15 19 0 16,9-6 0-16,6-13-1 0,-10 20 1 16,6-7-1-16,0 0 2 15,4-13-1-15,-9 20 0 16,5-7-1-16,4-13 0 16,-9 19 1-16,9-19-1 15,-7 23 0-15,7-23 0 16,-7 23-1-16,7-23 2 15,-8 23-1-15,5-10 2 16,3-13 0-16,-7 23-1 0,7-23 1 16,-4 24-1-1,1-9 1-15,3-15 1 16,-4 28-1-16,1-11 2 0,0 0-3 16,0 4 2-16,0-4-1 15,-1 0 2-15,1 4-2 16,-1 2-3-16,-1-5 1 15,2-2-3-15,-1 3 4 16,1-2-4-16,0 2 5 16,2 1-6-16,-2-1 5 15,3-19 0-15,-3 23 2 16,0-7-4-16,3-3 3 16,0 1 0-16,0-1 0 15,0 0-1-15,0-13 1 16,5 26-1-16,-3-7 0 15,3 0 3-15,-1-3-2 0,0 0-1 16,1-1 0-16,-1 0 0 16,2 7-1-16,0-7 0 15,-1 1 1-15,1-1 1 16,0 1-2-16,0-1 0 16,1 0 1-16,-7-15 0 15,16 26 1-15,-16-26 5 16,17 24-5-16,-17-24 3 15,20 23-3-15,-10-10 0 16,0 3-1-16,2 3 5 16,-12-19-4-16,23 27-1 15,-10-14-1-15,0 2 5 0,-3 1-4 16,3-5 8-16,0-2-9 16,0 1 4-16,3 2-3 15,-2 1 1-15,2-12 0 16,0 5-3-16,3-2 1 15,0 0 1-15,-2 2 0 16,2 0 1-16,0-7-1 16,-1 1 0-16,0 4-1 15,0-1 3-15,0-2-1 16,-1 5-1-16,2-6-2 16,-2-4 1-16,0 7 0 15,1-2 1-15,-1-4 0 16,0 2 1-16,-1-1-3 0,1-4 3 15,2 1 2-15,-1 5-2 16,0-6 0-16,3 0-1 16,-3-1 1-16,0-3-3 15,0 4 3-15,0-1-2 16,-2 3 1-16,1-7-1 16,-3-2 3-16,-1 0-2 15,3 3 0-15,0 2-3 16,-2-5 3-16,-1 1 2 15,0-4 1-15,3 5-7 16,0-2 4-16,0 6-4 16,-2-4 5-16,-1-4-2 0,2-1 3 15,-1-2-9-15,1 4 7 16,-2 0 0-16,0 3 0 16,0-4-1-16,1-1 3 15,-1 4-2-15,3 5 0 16,0-3 1-16,0-2-1 15,0 1 1-15,-2-7 2 16,2 7-2-16,-2-1-1 16,2 2 1-16,-1-6 0 15,-1 5-2-15,0 1 1 16,-1-6-1-16,0 10-2 16,-1-8 3-16,1 1 0 15,-13 13 0-15,24-23 1 0,-24 23 0 16,24-28 0-16,-24 28 0 15,21-30 1-15,-21 30-1 16,19-25 0 0,-10 11 0-16,-2 1-1 0,-1-1 1 15,1 1-1-15,-1-3 0 16,-6 16 1-16,11-26 6 16,-7 13-9-16,2-6 7 15,0 0-5-15,-2 5 6 16,1-4-6-16,-1 4 6 15,0-3-7-15,1-4 0 16,-1 0 3-16,-1 1-5 0,0 1 4 16,0-3-3-16,1 5 1 15,-1-2-1 1,-2 0 4-16,1 4-4 16,-2 15 3-16,1-26 1 0,-2 11 0 15,-1-2-2-15,1 0 1 16,-2-1 0-16,-1 4 0 15,1-1-1-15,-2-3 0 16,0 2 0-16,-1 1 0 16,0 2 0-16,0-4-1 15,-2 3-2-15,0-1-2 16,-2 1 1-16,10 14-3 16,-20-23-2-16,20 23-4 0,-24-21-5 15,24 21-9-15,-26-17-34 16,13 11-25-1,-6-8-1-15,2 2 25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1-02T02:29:50.079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C00000"/>
    </inkml:brush>
    <inkml:brush xml:id="br3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2329 2326 62 0,'6'-15'94'0,"-6"15"-6"16,0 0-1-16,-15-11-63 15,15 11-18-15,-5 20-6 16,6-3-1-16,-1 11-1 16,3 8 0-16,3 17 1 15,2 15-1-15,5 19-1 0,5 6 4 16,5 19-3-16,3 6-1 15,6 7-1 1,1 11-1-16,0-3-3 0,-3-11 1 16,0-10 4-16,-6-14-6 15,-6-13 6-15,-5-17 5 16,-5-15-7-16,-8-20 8 16,0-33-4-16,-21 6-2 15,3-31 1-15,-8-24 2 16,-8-18-1-16,-3-13-4 15,-6-19 11-15,-4-4 1 16,1-6 5-16,2-5 0 0,2 0 3 16,7 7-4-16,9 4 3 15,9 11 1-15,14 4-4 16,13 6-10-16,12 5 1 16,9 9-1-16,13 14-3 15,5 7-1-15,8 20-2 16,4 1-2-16,-3 26-1 15,-5 9 2-15,-7 18 0 16,-8 11 1-16,-12 14 0 16,-10 18 4-16,-16 2-2 15,-10 5 4-15,-11-11-3 16,-6-5 3-16,-3-12 2 16,-4-3-2-16,0-21 0 0,1-14 0 15,1-9 2-15,5-10-1 16,1-10 4-1,8-5-1-15,2-3-3 16,6-13 3-16,7 10-2 0,8-2 1 16,6 8-1-16,8 12 0 15,11 11-1-15,6 13-4 16,8 8 1-16,3 14-1 16,7-2-1-16,-1 8-2 15,2-4-7-15,-2-5 7 16,-2-3-3-16,-7-15 4 15,3-8 1-15,-6-9-1 0,-3-10 3 16,-3-13 5 0,-7-10 5-16,-2-10-6 15,-5-12 4-15,-5-4-2 16,-9-3 0-16,-4 0 0 0,-8 6-1 16,-3 0-3-16,-7 11 3 15,-4 2-3-15,-1 17 1 16,-1 15-1-16,-2 4 1 15,1 17-2-15,2 6 1 16,2 14-1-16,7 8-1 16,4 18 0-16,4 7-2 15,4 2 2-15,5 11-3 16,4-5 3-16,7 3-7 0,4-6 10 16,-1-6-8-1,3-10 5-15,0-12-2 16,1-6 3-16,0-14-3 15,-1-7 5-15,-2-14-1 0,-1-5-1 16,-2-11 4-16,-1 0-4 16,-2-6 4-16,-2-2-5 15,0 5 6-15,-3 0-7 16,-2 10 5-16,-8 13-5 16,18-3-1-16,-18 3 2 15,20 28-2-15,-7-5 6 16,3-2-7-16,1 5 6 15,3 8-5-15,3-10-1 16,2-1 4-16,2-8-3 16,-1-7 4-16,3-3-2 15,-2-4 0-15,2-7 1 0,0-12 2 16,0-1 0-16,-2-7-1 16,-1 0 2-16,-4-2-1 15,-2-8-4-15,-5-3 5 16,-4 2-3-16,-5-2 4 15,-5 3-1-15,-2 3 1 16,-3 10 0-16,-4 4-2 16,8 19-2-16,-20-5 0 15,20 5-1-15,-21 31-1 16,10-4 0-16,3 4-2 16,2-1 1-16,2 4-1 15,4 1 6-15,3-5-3 16,4-1 3-16,6-3-4 0,1-7 2 15,4-3-1-15,-1-6 3 16,3-7-2-16,2-6 1 16,-2-3-3-16,2-5-3 15,-5-10 5-15,2-2-2 16,-4-7 3-16,1 0-1 16,-4-3 2-16,-2 2-6 15,-3 5 8-15,0 6-3 16,-7 20 1-16,0 0-1 15,12 13 0-15,-11 7-2 16,2 11-2-16,0 2 9 16,2-3-11-16,-1 0 8 0,3-4-5 15,-1-7 5-15,2-6-5 16,-8-13 5-16,19 9-2 16,-19-9-2-16,22-19 4 15,-11 2-5-15,2-5 4 16,0-4-3-16,0-7 6 15,0 0-9-15,0 8 7 16,-1-1-7-16,2 10 6 16,1 9-3-16,2 10-2 15,-1 8-2-15,4 11-3 16,-3 4 2-16,2 3-2 16,-1 3 8-16,-4-2-8 15,-2-4 10-15,-4-6-5 0,-2-7 7 16,-6-13-2-16,0 0 3 15,0 0-4 1,14-7-5-16,-8-7 6 16,3-10-6-16,2-3 10 0,5 1-7 15,3-3 7-15,1 6-5 16,3 4 5-16,2 11-1 16,1 8-3-16,-2 10 0 15,-1 16-16-15,-5-2-13 16,0 25-58-16,-12-2-4 15,-3 4-2-15,-10-9 19 16</inkml:trace>
  <inkml:trace contextRef="#ctx0" brushRef="#br0" timeOffset="250.8439">3639 2404 63 0,'-11'-15'101'16,"9"2"1"-16,-1-11-13 0,13-2-42 16,6 3-62-16,3-2-25 15,16 14-43-15,-4-4 0 16,7 21-11-16,-5-6 8 15</inkml:trace>
  <inkml:trace contextRef="#ctx0" brushRef="#br0" timeOffset="934.3703">4997 2208 104 0,'0'0'97'16,"3"21"-8"-16,-5 4-12 15,7 4-82-15,-4 11-10 16,9 10 6-16,3 13 0 16,2 13 4-16,2 8-5 15,5 1 5-15,4 4 8 16,0-5-6-16,-2-6 7 15,1-5-6-15,-1-19 1 16,-1-12 0-16,-1-15 0 16,-3-7 3-16,-1-15-8 15,0-13 11-15,-2-6-9 0,-2-15 8 16,2 5 2-16,-3-10-1 16,1 0 4-16,-1-1-5 15,-1 8 5-15,-1 8-5 16,-11 19 3-16,21-12-3 15,-21 12-1-15,20 21-3 16,-10 0 3-16,3 7-15 16,-3-4-9-16,7 14-45 15,-5-15-20-15,5-3 1 16,-17-20 4-16</inkml:trace>
  <inkml:trace contextRef="#ctx0" brushRef="#br0" timeOffset="1701.5076">5535 2636 110 0,'-4'-24'88'0,"4"24"1"15,0-16-8-15,0 16-80 16,0 0-17-16,14 5-14 16,4 14-9-16,-1-7-1 15,9 7 5-15,0-5 10 16,3 3 11-16,-2-1 12 15,-1 0 13-15,1 6 13 16,-5-17 8-16,-2 4 4 16,-20-9-8-16,23 4-10 0,-23-4-9 15,0 0-2-15,0 0-5 16,0 0-1-16,-13 0-2 16,-2 11 1-16,-3 3-2 15,-2 6 3-15,-3 8-1 16,1 6-2-16,1 9 2 15,3 5 6-15,4-2-3 16,5 5 2-16,2-5-6 16,7-3-5-16,6-4 3 15,4-10 0-15,6-10 0 16,4-12-5-16,9-3 4 16,3-20-4-16,8-12 11 15,5-11 2-15,2-15 0 0,2-15 0 16,3-10-1-16,-4-9 1 15,-6-9 0-15,-8-4-1 16,-8 10 3-16,-10 7 2 16,-7 8-3-16,-9 18 3 15,-9 13-5-15,-4 21 4 16,-4 9-5-16,-2 24-1 16,-1 4-3-16,0 7-8 15,2 12 4-15,3 7-3 16,4 12 3-16,7 3-2 15,4 11 2-15,6 3 1 16,5 7 1-16,5-6 2 0,6 4-3 16,4-9 6-16,6-10-3 15,1-14-1-15,0-12-1 16,3-12 8 0,0-14-4-16,2-9 0 0,-4-12 3 15,2-2-3-15,-7-5 3 16,-1 1-1-16,-5 1 2 15,-6 6-5-15,-17 18 2 16,15-7-2-16,-18 25-3 16,-9 6-1-16,-5 19-15 15,-11 6-12-15,1 13-50 16,-15-8-7-16,2 2 3 16,-8-15 33-16</inkml:trace>
  <inkml:trace contextRef="#ctx0" brushRef="#br0" timeOffset="1901.9489">5815 2101 120 0,'0'0'99'0,"0"0"-8"16,0 0-17-16,-17 11-91 0,10 30-69 15,-15 5-6-15,3 17 2 16,-11 8-5-16</inkml:trace>
  <inkml:trace contextRef="#ctx0" brushRef="#br0" timeOffset="2134.2151">4915 2753 92 0,'-22'1'98'16,"22"-1"1"-16,-17-1-7 0,24-24-66 16,13 5-28-1,21-7-5-15,19-1-21 0,9-11-54 16,27 0-4-1,3-1-9-15,9 7-1 0</inkml:trace>
  <inkml:trace contextRef="#ctx0" brushRef="#br0" timeOffset="4602.4613">6925 2349 89 0,'-6'-22'89'0,"4"9"1"16,-8-3-11-16,10 16-61 0,-16-14-10 16,16 14-2-16,-13 6-2 15,6 10-3-15,3 7-6 16,0 10 0-16,1 10 3 15,3 16-1-15,3 8 5 16,1 9-5-16,3 4 4 16,3-4-4-16,3-1 5 15,3-4 2-15,3-6-6 16,1-16 8-16,2-10-6 16,1-13 6-16,4-12-6 15,2-5 8-15,0-16-5 16,1-15-6-16,0-16 7 0,-1-11-7 15,-3-21 8-15,-1-4-7 16,-6-7 7-16,-8-10-9 16,-1 8 8-16,-5 2 1 15,-7 9-2-15,-2 15 3 16,-5 19-6-16,-1 6 5 16,-2 13-5-16,12 19 5 15,-21 4-5-15,11 18 0 16,3 10-2-16,2 5-5 15,4 17 4-15,2 5-3 16,2 10 3-16,1 0-5 16,4-1 8-16,-1 0-4 0,1-9 3 15,1-4 1-15,1-10-2 16,2-12 1-16,-1-10-2 16,2-12 4-16,3-11-2 15,0-10 3-15,-2-7-2 16,1-7 3-16,-1-10-1 15,1-2 2-15,-4 0-2 16,1 4 1-16,-5 5-1 16,0 1-1-16,1 13 0 15,-8 13 0-15,12-1-2 16,-12 1-1-16,16 28 2 16,-4-4 0-16,1 4-2 15,0 4-1-15,1-2 2 16,2-1 0-16,-1-7 1 0,-2 0 0 15,0-5-3-15,0-7 4 16,-13-10-2-16,24 0 2 16,-24 0-1-16,23-26 0 15,-13 7 1-15,0-8 1 16,-1-6 2-16,0 0-5 16,-4 7 4-16,0-3-2 15,-2 13 2-15,-3 16-2 16,0 0-1-16,0 0-1 15,5 27-1-15,-3 2 3 16,2-1-4-16,1 8 3 16,2-9-4-16,0 0 2 0,2-5 0 15,1-5 9-15,1-2-7 16,-11-15 0-16,23 4 1 16,-10-11-4-16,0-6 5 15,-1-6-4-15,-1-2 1 16,1-10-8-16,-2 1 12 15,-3 1-3-15,0 2 2 16,-2 5 2-16,-2 8-3 16,-3 14 2-16,1-15 2 15,-1 15 1-15,0 28-6 16,0-7 2-16,2 4-3 16,0 2-1-16,3 3 1 15,3 1 4-15,4 0-6 0,2-9 4 16,5-5-3-16,0-4 4 15,3-1-3-15,1-9 0 16,1-7 4-16,-1-7-8 16,-1-7 7-16,0-5-7 15,-4-9 6-15,0-1-6 16,-4-2 10-16,-2-2-4 16,-5 8 1-16,-1 6 2 15,-5 2 0-15,-1 8 2 16,0 13-2-16,0 0-2 15,0 0 0-15,-14 22 0 16,9 0-3-16,4-1-2 0,1 4 2 16,0-1-5-16,6 5-3 15,-1-1 0-15,8-2-9 16,0-11-6-16,13-3-9 16,0-16-13-16,12 5-19 15,-5-18-15-15,10-3 5 16,-5-16 14-16</inkml:trace>
  <inkml:trace contextRef="#ctx0" brushRef="#br0" timeOffset="4819.7429">7826 2428 82 0,'-50'5'87'15,"14"2"3"-15,1-10-8 0,18 3-40 16,4 4-40-16,13-4-10 16,-2 23-15-16,4-1-51 15,11 33-7-15,-4 3-8 16,4 18-3-16</inkml:trace>
  <inkml:trace contextRef="#ctx0" brushRef="#br0" timeOffset="4952.2188">7754 3619 109 0,'-3'27'92'0,"3"-27"-21"15,-21 7-67 1,13-24-85-16,-15-18-12 0,3-2-3 16</inkml:trace>
  <inkml:trace contextRef="#ctx0" brushRef="#br0" timeOffset="5234.8888">6622 2861 127 0,'-31'12'94'15,"4"-17"-4"-15,27 5-4 16,1-27-79-16,25 0-17 16,28-2-36-16,8-22-35 15,26 8-5-15,7-8-4 16,19 11 0-16</inkml:trace>
  <inkml:trace contextRef="#ctx0" brushRef="#br0" timeOffset="6202.2699">8494 2285 157 0,'0'0'103'0,"-11"-24"-11"16,11 24-9-16,0 0-86 15,0 0-4-15,-12 32-2 16,8 2 1-16,1 10 4 16,0 12 0-16,5 15 2 0,3 5 1 15,4 6 4-15,4 1 1 16,4-3-5-16,5-10 4 15,3-7-5 1,1-11 3-16,4-10-3 16,-1-13 5-16,1-11-4 0,0-9 1 15,2-9 1-15,-2-4 1 16,1-9 0-16,-1-7-1 16,-7-8 3-16,0-4-4 15,-4-9 5-15,-6 2-4 16,-6 1 6-16,-4-2-8 15,-7 5 6-15,-4 9-5 16,-3 7 3-16,-2 8-2 0,-2 8-1 16,1 6-2-16,0 4 3 15,-1 10-4-15,4 5 1 16,3-5-2-16,3 8 2 16,3 4 7-16,5 0-9 15,4 1 8-15,3 2-9 16,6-5 11-16,4-4-9 15,2 0 6-15,3-5-9 16,3-7-2-16,4-7-2 16,1-8-6-16,5-5-9 15,-5-12-14-15,3 3-33 16,-8-21-15-16,2 2 9 16,-13-15-8-16</inkml:trace>
  <inkml:trace contextRef="#ctx0" brushRef="#br0" timeOffset="6403.1518">8683 2613 87 0,'-34'-23'90'0,"11"8"3"16,1-15-6-16,18 6-42 15,8-4-36-15,5 7-5 16,9 6-2-16,6-1-9 15,7 8-21-15,-2-1-52 0,13 12-2 16,-9-2-4-16,5 9-5 16</inkml:trace>
  <inkml:trace contextRef="#ctx0" brushRef="#br0" timeOffset="6552.8445">9161 2171 198 0,'0'0'101'0,"4"-21"-16"16,-4 21-23-16,5 17-139 15,-5-17-13-15,-16 42-5 0,-3-19-4 16</inkml:trace>
  <inkml:trace contextRef="#ctx0" brushRef="#br0" timeOffset="6769.7385">8425 2609 175 0,'-30'-6'101'0,"14"3"-3"15,3-11-13-15,13 14-91 16,13-18-19-16,14 2-27 0,27 3-32 15,2 0-3 1,19 0-4-16,3-5 1 16</inkml:trace>
  <inkml:trace contextRef="#ctx0" brushRef="#br0" timeOffset="7220.3312">9877 1765 126 0,'0'0'92'0,"-26"-12"0"16,26 12-7-16,-25 36-68 0,12-14-16 15,2 4-4-15,-4 11 0 16,-2 14 0-16,-2 14 0 16,-1 10 1-16,-5 4 2 15,-2 13 3-15,0 7-1 16,-5 15 4-16,0-2-2 16,2-2 0-16,-5 4-1 15,-1-5-3-15,1 0-1 16,4-6-4-16,-1-15 2 15,5-12-3-15,1-13 2 16,5-10 3-16,6-12-3 16,4-14 2-16,4-8 0 0,3-6-3 15,4-13-7-15,-3 13-11 16,3-13-29-16,0 0-32 16,-7-19-3-16,7 19-3 15,0-30 51-15</inkml:trace>
  <inkml:trace contextRef="#ctx0" brushRef="#br0" timeOffset="8538.7081">9838 3065 130 0,'-6'15'96'0,"6"0"-6"16,0-15-12-16,-13-4-77 16,13 4-6-16,0 0 1 15,0 0 0-15,0 0-1 16,10-22 4-16,-10 22 5 15,3-32 7-15,-3 9-4 16,-6-3 7-16,2-10-8 0,-5-9 7 16,2-4-7-16,-2-1 4 15,-1 2-9-15,0 5 3 16,1 8-3-16,1 2 0 16,1 10-2-16,-1 10-2 15,8 13-1-15,0 0 0 16,0 0 0-16,-11 22 0 15,11-9 1-15,4 7-1 16,2 4 3-16,1-5 0 16,3 3 0-16,5-5-1 15,2 0 1-15,3-2 0 16,3-1 4-16,-1-4-1 16,1-5 1-16,-1 6-1 0,-2-2 2 15,-1-2-1-15,-4 9 3 16,-3 0-2-16,-2 1-2 15,-1 2-5 1,-2 3 6-16,-1 2-7 0,-2 1 8 16,-1-1-7-16,0-7 2 15,0 5-1-15,0-9 4 16,-3-13-1-16,5 19-1 16,-5-19 0-16,0 0-1 15,13 4 1-15,-13-4-1 16,15-21-2-16,-8 3-1 15,2-1 5-15,1-9-6 0,0-3 7 16,0-6-4 0,0 4 4-16,-1 2 1 0,-1 2 0 15,1 6-1 1,-3 5-1-16,-6 18 1 0,0 0-2 16,0 0-1-16,13 0-1 15,-13 0-1-15,0 30 3 16,0-6 0-16,0-2-1 15,1 0 0-15,2 4-2 16,3-5 7-16,1 0-4 16,2-1 4-16,1-6-8 15,-10-14 8-15,24 19-5 16,-24-19 3-16,25 3-4 0,-25-3-4 16,24-18 7-1,-12 5-3-15,-2-7 6 16,-1-3-7-16,-2 3 5 15,0-5-2-15,-2 7 9 0,-1-1-4 16,-4 19 0-16,4-17-3 16,-4 17-2-16,0 0-1 15,0 0 0-15,0 0-1 16,13 16-2-16,-9-2 1 16,1 0-4-16,-1 1 2 15,2 4 1-15,0 2 3 16,1-3-1-16,0-1 3 15,2-3-4-15,-2 1 7 16,-7-15-3-16,17 20 3 16,-17-20-1-16,19 4 1 15,-19-4-3-15,14-11-4 0,-5-5 6 16,0-3-8-16,-1-7 4 16,1-1-3-16,-2-1 4 15,2-1-1-15,-2 2 6 16,0 7 0-16,-2 1-1 15,-1 5 0-15,-4 14 2 16,0 0-4-16,0 0 2 16,0 0-4-16,10 28-1 15,-7-13-1-15,1 2 1 16,2 5 0-16,1-1 0 16,1 3 4-16,-1-6-6 15,1-2 6-15,-2-1-7 0,1 0 5 16,2 0-11-16,-9-15 2 15,20 13-18-15,-20-13-7 16,23 0-44-16,-14-19-13 16,7 3 7-16,-13-14-11 15</inkml:trace>
  <inkml:trace contextRef="#ctx0" brushRef="#br0" timeOffset="8703.7886">10308 2505 114 0,'-17'10'97'0,"-2"-4"-9"15,19-6-13-15,-16 16-68 16,3-19-86-16,13 3-5 16,0 0-5-16,0 0-2 15</inkml:trace>
  <inkml:trace contextRef="#ctx0" brushRef="#br0" timeOffset="8937.7548">10175 2187 201 0,'12'-30'92'0,"-1"-9"-7"0,15 3-38 15,0 3-57-15,3-3-8 16,4 14-3-16,-4 6 3 15,2 19-2-15,-8 9-2 16,-6 18-1 0,-10 9 1-16,-1 22-32 0,-13-1-14 15,1 7 3-15,-6-10-8 16</inkml:trace>
  <inkml:trace contextRef="#ctx0" brushRef="#br0" timeOffset="9838.7393">10975 3021 140 0,'7'23'91'0,"-7"-23"-10"15,0 0-18-15,14-8-64 0,-14 8-4 16,9-20 5-16,-5 2-2 15,1-11 5 1,-1 2-2-16,-3-18 8 0,2-2-5 16,-1-7 7-16,-2-3-6 15,-2 3 3-15,-1 5-4 16,1 6 1-16,-3 7-3 16,1 14 1-16,0 8-1 15,4 14-3-15,0 0 1 16,0 0-2-16,0 0 0 15,-8 13 0-15,8-13 0 0,12 27-1 16,-12-27 0 0,19 27 3-16,-6-15 0 0,5 1 0 15,1 1 2 1,1 2-1-16,1-6-1 0,0-2 2 16,-2 7 0-16,0-3 2 15,-2 7-2-15,-4-2-1 16,-3 2 0-16,-1 4-2 15,-2 0 1-15,-1 0 1 16,-2 3 0-16,-1-3-2 16,-2 0 5-16,2-1-6 15,0-5 4-15,-3-17-2 16,6 19 1-16,-6-19-3 16,13 1 1-16,-13-1 1 15,22-23-6-15,-8 9 5 16,0-2-3-16,2-6 5 15,2 1-3-15,-5 3 2 0,-2 3 0 16,-11 15 2-16,17-16 0 16,-17 16 1-16,0 0-1 15,16 0-1-15,-11 13 1 16,3 0-2-16,1 1-1 16,2 3-1-16,5-4 1 15,2 2 0-15,2 2 0 16,3-10 0-16,3-4 0 15,-2-7 6-15,2-2-2 16,-2-5 2-16,-4-4 0 16,-3-2 1-16,-5-9 0 15,-7-3 1-15,-5-1-6 0,-8 2-4 16,-11-6-8-16,-4 16-54 16,-19-5-23-16,-4 18-3 15,-15 6-7-15</inkml:trace>
  <inkml:trace contextRef="#ctx0" brushRef="#br0" timeOffset="14389.2092">3159 3624 1 0,'0'0'61'16,"7"16"17"-16,-7-16-6 0,0 0-48 16,1-13-22-16,-1 13-2 15,0 0-1-15,0 0 1 16,13-3-1-16,-13 3 2 16,19-7 2-16,-4 3 2 15,0-5-1-15,6-1 1 16,3-6 2-16,4 6 0 15,5-1 0-15,1 1 0 16,2 2-3-16,3 0-2 16,3 2 2-16,3 0-2 15,0 5-2-15,1-4 2 16,4 1-2-16,2 0-1 0,2-2 1 16,-1 2 1-16,2-1-2 15,0 1 2-15,2 1 1 16,3-1-2-16,0-1 0 15,4 3 2-15,2 2-1 16,-1-3-1-16,3 1 4 16,-3 2-3-16,3 0-2 15,-3-6 1-15,-5 2 1 16,-1 1-1-16,-4-4 0 16,3 3 1-16,1 1-3 15,4 1 2-15,-1-3 1 16,2 5 1-16,2 2-2 15,1 0 0-15,3 1-1 0,0 1 0 16,-3 2-1-16,0 0 2 16,-5 4 1-16,4-2-1 15,2 1-1-15,4 0 3 16,0-4 1-16,1 0-2 16,3 1 1-16,0-4-2 15,5-2 1-15,-4 2-1 16,-1 1 1-16,-4 0 0 15,3 2-2-15,2 0 2 16,-1-5-1-16,-1 3 3 16,0 1-3-16,-1 2 2 15,2-5 0-15,1 4 0 0,-5-3 0 16,-1 3-1-16,-3-2 1 16,4 2-3-16,1-2 2 15,4-1 0-15,1-1-1 16,-2-2 0-16,6 2 1 15,-2-2 2-15,-1 2-2 16,-2-4 2-16,-5 0-1 16,-4 3 0-16,-1 2 0 15,1-1 2-15,-3 1-3 16,1-2-1-16,2 3 1 16,2 1-2-16,2 2 1 15,0-5-1-15,-1-4 3 16,-2 5-4-16,-3-4 4 0,-1 4 0 15,-1-1 1 1,0 1-1-16,-3-5 1 0,1 7-1 16,2 2-1-1,-4 0 1-15,5-1-2 0,3 0 2 16,-2-2-2-16,1-1 1 16,-2 1-1-16,0-4 0 15,-2 2 0-15,1-2-1 16,-2 2 2-16,-2-2-2 15,-1-2 2-15,2 3-1 16,-2 3 1-16,-1 0 3 16,1-3-1-16,-1 1 0 0,-4-1 0 15,0 6 0-15,-2 1-1 16,-2-1 0 0,-2 0 0-16,1-3-1 0,-3 1 0 15,2 2 1-15,1 0-2 16,-2-4 0-16,3 1 2 15,-3 2-1-15,4 2 0 16,-4 0 1-16,-1 2-3 16,1-4 2-16,-1 4 0 15,-2-3 1-15,1 0-1 16,-2-2 1-16,-1-3-3 16,0 2 3-16,-4-3 0 0,-1 2 0 15,-5-2-1-15,0 1 2 16,-3 1-3-1,-2-1 4-15,-1 1-1 16,-2-1 0-16,-2 0 2 16,0 4-2-16,-1-5 3 0,-2 3-4 15,-2-2 2-15,-1 1-3 16,-3-4 3-16,0 4-3 16,-13-2-1-16,21 2-3 15,-21-2-6-15,12 3-6 16,-12-3-14-16,0 0-22 15,0 0-39-15,-14 8-3 16,1-8-4-16,-10-11 33 0</inkml:trace>
  <inkml:trace contextRef="#ctx0" brushRef="#br1" timeOffset="18575.4669">12879 1603 116 0,'-4'-27'84'0,"2"12"-8"16,-8 2-17-16,10 13-37 15,-21-3-9-15,21 3-2 16,-29 23-3-16,9 15-4 15,-1-2-1-15,-3 10 0 16,-3 25 1-16,-1 2 0 16,-2 14-1-16,0 1 3 15,-1 12-2-15,5-2 0 16,2 10 1-16,4 3-3 16,5 4-3-16,8-2 6 15,4-5-6-15,7-1 2 16,8-9-4-16,4-8 1 0,2-10-2 15,4-15 3-15,3-17 2 16,-1-8-8-16,4-9 0 16,-1-13-7-16,0-2-6 15,-2-13-18-15,5 1-45 16,-7-15-4-16,2 2-3 16,-5-11 11-16</inkml:trace>
  <inkml:trace contextRef="#ctx0" brushRef="#br1" timeOffset="19524.9695">13120 3210 100 0,'0'0'91'0,"16"26"-5"16,-16-26-3-16,0 0-73 16,17-1-6-16,1-6-3 15,2-2-2-15,4-14 1 16,2-9 0-16,0-7 1 16,2-8 2-16,-1-8 4 15,-2-22 0-15,-2-2 0 0,-6-11 2 16,-2 7-3-1,-4-5 2-15,-4 1 0 0,-2 6-4 16,-2 11-1 0,-6 15 1-16,-2 13-2 0,-2 10-1 15,-3 11 0-15,10 21-2 16,-25 1-1-16,25-1-2 16,-23 26 1-16,13 6-4 15,3 1 0-15,4 9 3 16,2 4 1-16,5 13-1 15,2 5 0-15,1 14 2 16,5 4 2-16,2-6-2 16,0 4 8-16,4-1-10 0,2-13 2 15,2-15 0-15,1-8 5 16,1-14-4 0,-1-22-7-16,-2-5 5 15,-3-17-5-15,-2-15 6 0,-6 0-2 16,-3-8 1-16,-5-9-5 15,-4-5 8-15,-2 5 3 16,-3 6 2-16,-5 13 0 16,-1 9 2-16,0 6-1 15,13 13 1-15,-23 12-1 16,15 11-2-16,2 12-2 16,7-2-1-16,5-3 1 0,6 6-8 15,4-3 8 1,2-1-8-16,5-7 9 0,2-9-7 15,2-8 8-15,-1-2-10 16,0-7 5-16,3-12 0 16,0-5-7-16,3-15 6 15,-2-4-6-15,0-11 7 16,-2-8-8-16,-2-12 11 16,-6-6-9-16,-6-2 12 15,-4-1 4-15,-8 11-2 16,-4 5 5-16,-5 5-3 15,0 11 3-15,-5 14-3 16,4 13 2-16,8 18-9 16,-18-3-1-16,18 3-1 15,-7 25-2-15,7 10-3 16,-1 2 0-16,4 6 0 16,0 6-1-16,2 11 5 0,3 6-4 15,2 5 5-15,4-5-8 16,3-3-3-16,4-9-11 15,5 1-33-15,-5-22-27 16,8-9-2-16,-7-25-6 16</inkml:trace>
  <inkml:trace contextRef="#ctx0" brushRef="#br1" timeOffset="20877.9269">13638 2568 136 0,'7'26'99'0,"8"-24"-8"16,14 3-5-16,10-7-84 16,7 4 0-16,10-7-2 15,5 0-2-15,4 2 0 16,0-2 1-16,-1-1-2 15,-3-4 3-15,-6 4-1 16,-9-3 0-16,-7-1 2 16,-9 5 3-16,-7 0 1 15,-7 5-1-15,-16 0 2 16,15 0-2-16,-15 0 2 0,0 0 1 16,-20 25-2-16,9-12 0 15,-3 5-2-15,0 3-1 16,-1 6-2-16,2 5 2 15,3 1-4-15,4 2 1 16,3-2-1-16,5-3 0 16,5-8 1-16,3-2-1 15,5-6 0-15,0-3-2 16,4-13 5-16,0-5-4 16,1-5 4-16,-4-1-2 15,-2-8 0-15,-3-11-1 16,-6-3 2-16,-3-2 0 0,-5 2 1 15,-4 3 3-15,-2 1-1 16,-1 6 3-16,1 5-3 16,9 20-1-16,-14-13-1 15,14 13-3-15,0 0 0 16,0 0-2-16,0 0-2 16,21 13-2-16,-6-2 3 15,4-9 2-15,1-2 2 16,3 6 2-16,4-5-3 15,2-1 0-15,-3-6 2 16,2 5 3-16,-2-6-2 16,-3 1 0-16,-3 5 0 0,-4-4 1 15,-16 5 0-15,13 0 1 16,-13 0 1-16,0 0-1 16,0 0-1-16,-20 22 0 15,20-22 1-15,-21 20-3 16,11-7 1-16,2 3-1 15,0 3-2-15,0 5-1 16,0 4 1-16,1 2 1 16,3 3-1-16,0-3 3 15,2 1-4-15,1-4 4 16,2-8-3-16,2-2 2 16,-3-17-2-16,0 0 0 15,20-4-1-15,-10-9-1 0,0-6 2 16,-1-5-2-16,1-2 4 15,0-5 0-15,-2 8 2 16,-3-6 2-16,1 12 1 16,-3-5-2-16,0 9 2 15,-3 13 1-15,0 0-3 16,0 0-1-16,0 0-1 16,0 0-1-16,11 21-2 15,-5 0 3-15,4 2-1 16,0-1-3-16,3 1 1 15,0 4 0-15,3-3 1 16,0-4 2-16,-2-6-2 16,2-5-1-16,-1-9 3 0,-1-3-2 15,1-6 3-15,-1-5-3 16,1-9 1 0,-1-2-2-16,-1-5 3 15,0 0 0-15,-2 7-1 0,0 2 2 16,-4-3-1-16,0 5 1 15,-7 19 0-15,0 0 0 16,16-3-3-16,-10 16-1 16,-1 2 0-16,3 3 1 15,-1 7-2-15,1 2 1 16,0-5-1-16,0 1 0 16,0-10 1-16,-8-13-1 0,13 19 0 15,-13-19-4 1,14 3-1-16,-14-3 0 15,17-21 0-15,-7 3 1 16,3-1 2-16,0-3 6 0,5-1 0 16,2-4 4-16,-3 5 2 15,2 3 1-15,-3 5-1 16,1 8 0-16,-1 3-5 16,0 8-7-16,-5 8-5 15,-2 3-12-15,0 15-9 16,-9 0-17-16,1 18-40 15,-14-10 0-15,2 8-2 16,-14-12 50-16</inkml:trace>
  <inkml:trace contextRef="#ctx0" brushRef="#br1" timeOffset="21091.7743">14650 1642 189 0,'-8'13'96'16,"-2"16"-17"-16,10 13-39 16,16 18-130-16,-9 1-1 15,6 28-5-15,-8 11-5 16</inkml:trace>
  <inkml:trace contextRef="#ctx0" brushRef="#br1" timeOffset="22643.6059">15927 2291 125 0,'5'-13'101'0,"-5"13"-8"16,-27 12-13-16,-2 2-79 15,6-1-7-15,-3 10-2 16,-1 10 2-16,-5 11 3 15,4 6-3-15,5 8 5 16,6 4 7-16,7 3-2 16,7 1-3-16,10-7-1 15,11-5-3-15,5-9 1 16,7-6-2-16,0-12 2 16,8-13-1-16,2-12 3 15,1-17 3-15,2-5 0 16,0-22 2-16,-2-8-2 0,-3-14 3 15,0-12-4-15,-9-3 1 16,-5-9-2-16,-6 4 0 16,-8-3 2-16,-6 15 0 15,-7 16 1-15,-4 8-5 16,-5 15 4-16,-2 10-3 16,-2 17 3-16,0 9-5 15,0 17 0-15,2 8-1 16,1 6 2-16,3 11 0 15,3 7-5-15,2 12 4 16,3-2-4-16,3 14 4 16,3-1-2-16,2 4 1 15,3-11-4-15,2-1 5 0,2-13 1 16,3-12 1-16,0-7-2 16,3-16 0-16,1-18-2 15,2-12 3 1,-1-8 1-16,1-13 0 0,0-3 2 15,-2-2 1-15,0-2 3 16,-6 0 2-16,1 7 1 16,-5 11-2-16,-3 2 0 15,-7 19-1-15,13 7 0 16,-6 9-5-16,2 7 1 16,2 4-4-16,5 7 0 15,3-8 0-15,3 7 0 0,4-14-1 16,3-2-1-16,1-4 3 15,2-6-1-15,-1-8 2 16,1-4 0-16,-3-8 1 16,-2-4 1-16,-4 0 0 15,-4-6 0-15,-6-2 1 16,-4-1 0-16,-6 2-2 16,-5-8 1-16,-1 9-1 15,-2 0-1-15,-3 0 1 16,8 23 1-16,-17-24 1 15,17 24-4-15,-19 0 1 16,9 18 0-16,0 3 1 16,0 13 0-16,1 5-1 0,4-5-4 15,2 8-1-15,3-2 4 16,3-9-2-16,4-2 1 16,4-11-5-1,5-15 2-15,2-1-2 0,3-8 5 16,2-13 0-16,0-2 0 15,-1-5 0-15,1-12 2 16,-4 3 4-16,-2 9 0 16,-2-11 2-16,-5 8-1 15,-3 9 1-15,-1 0-2 16,-1 5 2-16,-5 15-1 16,0 0-5-16,12 13 1 0,-8 5-3 15,2-3 0-15,0 6-1 16,0 5 2-1,1 1-2-15,0-7 1 16,0 2 1-16,2 2 2 0,0-8-1 16,-9-16 0-16,17 20-1 15,-17-20 1-15,22-8 0 16,-11-5 0-16,-1-5 1 16,3-8-2-16,-3 3 1 15,0-1 1-15,2-5 3 16,-2 10-3-16,-1-2 4 15,-9 21-2-15,17-21-2 16,-17 21 1-16,16 0-2 0,-16 0 1 16,14 28-3-16,-6-8 1 15,0 3-4 1,-1-1 3-16,1 2-1 16,-1 1 2-16,0-9 0 0,-7-16-2 15,14 13 2-15,-14-13 0 16,12-13 2-16,-6-5-3 15,0-3 4-15,-2-5-1 16,3-3 1-16,2 3 1 16,2 0-2-16,2 0 1 15,3 4 0-15,1 8 0 16,2 1-1-16,0 10 1 16,0 12-5-16,-3-1 1 15,-3 10-1-15,-5 9-7 16,-2 13-12-16,-9-5-14 15,2 13-27-15,-15-11-27 0,4 5-1 16,-11-14 1-16</inkml:trace>
  <inkml:trace contextRef="#ctx0" brushRef="#br1" timeOffset="22943.0632">16743 2137 107 0,'-23'-3'100'0,"0"6"-7"15,14 11-7-15,1-1-59 16,8 0-35-16,13 13-9 0,1-7-2 16,11 10 2-16,1-3-1 15,4 1 6-15,3-5 5 16,0-2 8-16,0-7 2 15,-1-17 9-15,0 1-2 16,-6-17 0-16,-3-3-5 16,-3-8-13-16,-5-16-20 15,8-8-51-15,-15-7 1 16,3 4-10-16,-9 2 14 16</inkml:trace>
  <inkml:trace contextRef="#ctx0" brushRef="#br1" timeOffset="24394.2704">17782 2665 56 0,'0'0'85'0,"0"0"0"15,0 0-7-15,-16-7-62 16,16 7-9-16,-6-19-3 15,5 5 0-15,0 1-2 16,1-6 0-16,1 1 0 16,3-5 2-16,4 2 1 15,-1 8-2-15,3 0 3 16,-10 13 0-16,27-18-2 16,-12 16 0-16,2 6-3 15,2 7-3-15,1 4-2 0,2 5 1 16,-5 5-1-1,2 1-1-15,-6 8 3 0,0-2-4 16,-5-2 5-16,-2-4 3 16,-4-4 0-16,-2-22-2 15,2 16 2-15,-2-16 0 16,0 0-1-16,-1-16 2 16,1 16 0-16,6-29-3 15,-2 3 2-15,2 6 0 16,2-3 2-16,3 1-1 15,2 0 0-15,1 5 1 16,0 1-1-16,2 11-2 16,2 2-2-16,-1 0 0 0,-3 11-5 15,4 7 1-15,-4-5-3 16,2 7 2-16,-2 3 0 16,-1 1 3-1,-1 2 2-15,-1 0 1 0,-2-4 1 16,0-5 2-16,-3 6 1 15,-1-7-1-15,-5-13-2 16,0 0 0-16,16 0 0 16,-16 0-1-16,15-21 1 15,-7 3-1-15,2-6 0 16,0 1 1-16,1 5 3 16,-1-3 1-16,0 2 0 0,-3 6 1 15,-7 13-1 1,12-13 1-16,-12 13-1 0,0 0-3 15,18 13 0 1,-10 1-3-16,0 7 1 0,1-1-3 16,1-1 0-16,1 1 2 15,1 0-1-15,0 4 1 16,-2-8-2-16,0-3 3 16,-10-13-1-16,21 16 0 15,-21-16 0-15,23 4-2 16,-10-14 0-16,2-1 1 15,-1 1 2-15,-2-9-1 16,2-6 1-16,-2 2 1 16,-2 3-1-16,-3 0 3 0,-7 20 3 15,12-23-3 1,-12 23 0-16,4-16 0 16,-4 16-1-16,0 0-1 0,3 13 0 15,0 1-4-15,-2 1-1 16,4 7 0-16,-1 1 0 15,5-5 1-15,-1 5-1 16,1-1 1-16,-9-22 0 16,26 22 0-16,-12-21 1 15,4-4 0-15,-1-5 1 16,0-2-1-16,1-8 2 0,-1-2-1 16,0 0 4-1,-4-5 0-15,2 2 1 16,-5-4 2-16,-2 7-4 15,0 7 2-15,-8 13-1 0,13-18-1 16,-13 18-4-16,0 0-1 16,0 0-1-16,13 10-1 15,-12 5 4-15,-1-1-3 16,0 2 2-16,0 7 1 16,1-3 0-16,2 2 2 15,0-3 0-15,3-2-1 16,-6-17 0-16,20 17 0 15,-5-17-1-15,3-4 2 16,4 0-1-16,2-8 0 16,4-1-1-16,2 2 4 15,5 1-4-15,-1-2 3 16,0 2-1-16,-4 6 2 0,-4 4-1 16,-2 5-1-16,-5 5-2 15,-3 1-8-15,-7 2-10 16,-2 4-12-16,-7-17-24 15,6 32-29-15,-6-32-2 16,-9 20 0-16</inkml:trace>
  <inkml:trace contextRef="#ctx0" brushRef="#br1" timeOffset="24610.6973">18850 2557 62 0,'-64'-33'86'0,"12"12"1"0,0-6-3 15,16 2-51-15,7-3-22 16,8 7-4-16,8-9-4 16,6 4-2-16,8 2-5 15,8 3 1-15,9 0-5 16,3 5-3-16,12 9-14 16,-3-3-18-16,12 21-36 15,-7 2-3-15,6 14 2 16,-7-3 42-16</inkml:trace>
  <inkml:trace contextRef="#ctx0" brushRef="#br1" timeOffset="25194.7549">19703 1822 118 0,'0'0'90'15,"7"13"-6"-15,-7-13-26 16,0 0-53-16,0 0-5 16,0 0 2-16,20 10 2 0,-20-10-4 15,24 23 0-15,-5-10-2 16,4 12 3 0,6 5 3-16,0 5 0 15,4 4 0-15,-1 13-1 0,3 0-1 16,-7 11 1-16,-3 5 0 15,-12-2 1-15,-9 8-5 16,-7 0 3-16,-7 2-4 16,-4 1 0-16,-12 0 0 15,-3-3-15-15,-16-3-62 16,-2 17-11-16,-20-10-1 16,-3-5-7-16</inkml:trace>
  <inkml:trace contextRef="#ctx0" brushRef="#br0" timeOffset="58625.6383">20674 2564 2 0,'0'0'72'0,"0"0"-1"0,13 17-4 16,-13-17-51-16,0 0-10 15,0 0-1 1,0 0 1-16,0 0 0 16,0 0 2-16,0 0-1 0,0 0 2 15,0 0 1-15,0 0 2 16,0 0-2-16,15-7 0 16,-15 7 0-16,0 0-1 15,21-9-2-15,-21 9-1 16,24-17-2-16,-9-2-3 15,5 1 4-15,1 2 0 16,2-7-4-16,5-8-3 16,1 1 1-16,1-2-1 0,2-10 2 15,1 1 1 1,-1-4-3-16,-1-1-1 16,3-6 3-16,-1 7 4 15,-1-1-3-15,-2 4 5 0,-1 3-3 16,-2 6 0-16,-2-2 2 15,-2 6 1-15,-6 8-3 16,-2 5 1-16,-1 0-1 16,-3-11-4-16,-11 27 2 15,18-34 0-15,-18 34 0 16,11-13-3-16,-11 13 4 16,10-20-7-16,-10 20-2 15,0 0-13-15,0 0-19 16,2 23-44-16,1-10-4 15,-10 7 1-15,-1 6 18 16</inkml:trace>
  <inkml:trace contextRef="#ctx0" brushRef="#br0" timeOffset="59492.5211">20772 2707 81 0,'13'1'85'0,"-13"-1"-4"0,18-14-26 16,-18 14-43-16,21-10-4 16,-21 10-2-16,18-5-2 15,-18 5 0 1,18-8 0-16,-18 8 3 0,0 0 1 16,0 0-1-16,0 0 0 15,0 0 2-15,0 0 2 16,0 0-3-16,0 0-1 15,0 0-1-15,0 0-4 16,13-9 1-16,-13 9 1 16,0 0-2-16,0 0-2 15,0 0 0-15,8 14 3 16,-8-14-4-16,2 13 3 0,-2-13-2 16,0 0-1-1,0 0 2-15,10 22-1 16,-10-22 0-16,14 26-1 15,-4-4-1-15,2 1 0 0,4 7 1 16,1 6 3-16,3 2-6 16,3-1 5-16,3 5-2 15,0 7 2-15,5-6-2 16,0 4 3-16,4-1-3 16,1-2 0-16,2 1 1 15,1-2-3-15,-3-4 1 16,1-1 0-16,-2-3 1 0,-5-1 0 15,-3-5 1-15,-3-2 0 16,-6-1-2 0,-2-2 5-16,-3-9-2 15,-4 0 0-15,-9-15-2 0,13 20 3 16,-13-20-3-16,0 0-1 16,0 0-7-16,0 0-10 15,7 14-14-15,-7-14-56 16,-12-13-1-16,0 2-7 15,-1 2 26-15</inkml:trace>
  <inkml:trace contextRef="#ctx0" brushRef="#br0" timeOffset="61025.5447">21741 2039 22 0,'5'17'76'0,"-5"-17"-1"16,0 16-1-16,0-16-53 15,-3 13-13-15,3-13-2 16,0 0-2-16,0 0 0 0,0 0-1 16,0 0-2-1,0 0 0-15,0 0 2 16,0 0-1-16,0 0 4 15,0 0-1-15,0 0-1 16,14-4 1-16,-14 4 4 0,9-13-4 16,-9 13 1-16,8-19 2 15,-3 6-4-15,-1-9-2 16,3-5 2-16,-1 1-1 16,1-4-3-16,2-12 0 15,-2-9 1-15,2-18-3 16,1 10 4-16,0-2-3 15,-3-2 1-15,0-1 2 16,-7 64-1-16,13-99 0 16,-13 99 2-16,11-58 1 15,-11 58-4-15,0 0 6 16,0 0-3-16,0 0-3 16,0 0 4-16,13-66-2 0,-13 66-1 15,0 0 0-15,0 0 0 16,0 0-2-16,0 0 3 15,0 0 3-15,0 0-5 16,0 0 2-16,0 0-1 16,0 0 0-16,0 0 2 15,0 0-1-15,0 0-2 16,0 0 2-16,0 0-1 16,14 53-1-16,-14-53 4 15,7 30-3-15,-7-30-2 16,13 25 1-16,-6 1 0 15,3 1-2-15,-10-27 1 0,26 12 2 16,-10 6 0-16,2 8 0 16,-1 8-1-16,3-1 0 15,0-27 2-15,1-5-3 16,-4 31 1-16,0-9-1 16,-4 0 1-16,-13-23-1 15,20 23 2-15,-20-23-2 16,9 29 2-16,-8 3 0 15,-2-8 2-15,-2-5-3 16,0-2 1-16,-3 1-1 16,1 6 1-16,-4 6 1 15,0-2-1-15,1 1 2 16,-2-6-1-16,0-2-1 0,-1 2 0 16,3-1 2-16,-1-2-2 15,3 0 1 1,1-4-2-16,5-16 1 0,-6 26-3 15,6-26 3-15,1 23-1 16,-1-23 2-16,6 21-2 16,-6-21 0-16,0 0 0 15,12 15 1-15,-12-15 1 16,0 0-1-16,18 11-1 16,-18-11-2-16,13-2 5 15,-13 2-5-15,18-3 3 16,-18 3-2-16,21-1 1 0,-8-1-1 15,-13 2 3-15,28-10 1 16,-12 6-4-16,4 1 6 16,-2 0-5-1,4-4 0-15,-3 1-1 0,-2-1 2 16,2 1-2-16,0 3 2 16,-19 3-2-16,23-7-1 15,-23 7 2-15,17 2 0 16,-17-2-1-16,0 0-7 15,0 0-19-15,0 0-40 16,0 0-26-16,0 0-3 16,-19 23-8-16</inkml:trace>
  <inkml:trace contextRef="#ctx0" brushRef="#br0" timeOffset="63394.3143">22865 1050 96 0,'0'0'95'0,"0"0"-8"16,0 0-7-16,0 0-72 0,0 0-5 16,0 0-5-16,0 0 4 15,0 0-4-15,0 0-9 16,0 0 7-16,-63 81 3 16,63-81 0-16,-32 78 3 15,18 1 0-15,6 11-2 16,4 1 0-16,5 7 4 15,5-6-1-15,1 5-1 16,5 0 0-16,1-17-2 16,4-20 0-16,-1-14 2 15,1-3-2-15,2-14 0 16,0-6 2-16,0-7 0 16,-2-5-1-16,0-1-1 0,-1-4-3 15,-1-7-8-15,-1-2-4 16,-14 3-12-1,22-4-42-15,-22 4-15 16,11-15-2-16,-11 2 10 0</inkml:trace>
  <inkml:trace contextRef="#ctx0" brushRef="#br0" timeOffset="65414.9152">23038 2133 31 0,'0'0'83'0,"0"17"-5"0,0-17-7 16,0 0-47-16,0 0-29 16,18-7-5-16,-5-8 4 15,1-2 2-15,2-5 2 16,1-7 2-16,2-2 8 16,-3-5 2-16,1-8 5 15,-4-5-4-15,2-4 0 16,-7-25-2-16,2 6-1 15,-1-8 0-15,-2 10-2 16,2-2-4-16,-9 72-3 16,10-113 3-16,-10 113 0 15,6-63 0-15,-6 63 1 16,0 0-4-16,0 0 0 0,0 0 4 16,0 0-1-16,-6 27 0 15,3 9-3-15,0 10 1 16,0-4 0-1,3 22 2-15,2 2-2 0,4-8 2 16,2-6 0-16,4-6 0 16,2-10 2-16,5-13-3 15,0 3-2-15,1-19 3 16,2-1 0-16,-7 4-1 16,3 2-1-16,-5-4 2 15,-13-8-2-15,17 22 1 16,-17-22 0-16,9 23-1 0,-9-23 0 15,0 22 1-15,0-22 0 16,-9 31-1-16,3-8 1 16,2-1-1-16,-3 1 2 15,4 0-1-15,0-3-1 16,0-1 0-16,5-4 0 16,-2-15-1-16,10 17-1 15,-10-17 4-15,21-4-6 16,-5-4-3-16,3-3 1 15,1-5-3-15,2-3 0 16,4-8 2-16,-2-2-2 16,2 4-1-16,-1-5 5 15,-4 6 2-15,-2 6 5 0,-3-2 3 16,-3 3 1 0,-13 17 2-16,10-22 0 15,-10 22-1-15,0 0 1 16,0 0-2-16,-14-10-3 0,14 10-2 15,-16 6-2-15,16-6-2 16,-15 21 1-16,15-21 1 16,-13 22 0-16,5-3 1 15,1 2 2-15,1 1 2 16,1-3-1-16,3 0-1 16,-1 2 5-16,1-3-5 0,2-4 2 15,0-14-3 1,0 0-1-16,12 17-1 0,-12-17 0 15,0 0-1 1,0 0-2-16,16-13 7 16,-16 13-7-16,3-14 4 0,-3 14-1 15,1-16 0-15,-1 16 4 16,0 0-3-16,0 0 1 16,0 0-3-16,0 0 1 15,14 17-3-15,-6 2 2 16,-8-19 1-16,24 22-2 15,-8-9 0-15,0 0 0 16,0 3 0-16,1-6 4 16,-1-6 0-16,0-4-1 15,-3 4 0-15,4-8-1 16,-1-10 3-16,0 3 0 16,-2-10-2-16,1-2 0 15,-1-12 0-15,-1-4-3 0,-1-21 1 16,-4-4 2-16,0-27-2 15,-3-4 1-15,-3 10-1 16,-1-2 3-16,-2 11 1 16,-2 2 3-16,3 74-1 15,-7-97-3-15,7 97 2 16,0 0-2-16,0 0 4 16,0 0-3-16,-9-57-2 15,9 57-3-15,0 0 3 16,0 0 0-16,0 0 0 15,0 0 2-15,1 68-3 16,-3-5 0-16,-1 6 1 0,0 8 3 16,0 11-1-16,1-4 1 15,0 12-1-15,0-2 0 16,2-9 1-16,2-23 1 16,0-10-1-16,4-9-3 15,-1-1-2-15,0-10 0 16,1-12-3-16,-6-20 1 15,7 13-2-15,-7-13-1 16,0 0 2-16,-8-20 2 16,-2-3 1-16,-5-5 1 15,-4-2 1-15,-1 6 1 16,-4-4 1-16,2-4 0 16,0 9 3-16,2 3-2 0,1 4-1 15,6 0 1-15,13 16-1 16,-20-18-3-16,20 18 1 15,-4-16-3-15,4 16-1 16,0 0 0-16,17-7 2 16,-4 14 1-16,6-6 2 15,4 2 1-15,2 7-2 16,1-1 3-16,4 2-1 16,2-6 2-16,-1-1-2 15,2 6 2-15,-1-3-4 16,1-2 1-16,1-8 0 0,-3-1 0 15,-2-7-2-15,-3 1 2 16,-1-1-4-16,-7-5 1 16,-2-1 2-16,-4 1 0 15,-5-3 1-15,-7 19 2 16,2-25-1-16,-2 25 1 16,-12-13 2-16,12 13 0 15,-20-2-5-15,7-1 2 16,0 11-1-16,-2-6 0 15,15-2-2-15,-20 14 3 16,20-14-2-16,-19 7-3 16,19-7 4-16,-10 26 0 15,9-8-1-15,2 0 3 16,1-2-1-16,2 5 0 0,3 0-1 16,3 2 2-16,3-3-1 15,0-4 0-15,3-3 0 16,4-1 0-1,1-3-2-15,0 2 0 0,2-7 2 16,-1-2-3-16,-2-5 4 16,-1 6-3-16,-3-6 0 15,-16 3-1-15,20-6 4 16,-20 6-4-16,14-8 3 16,-14 8-2-16,0 0 0 15,0 0 0-15,0 0 2 16,0 0-3-16,0 0-4 0,0 0-1 15,0 0-6-15,0 0-11 16,0 0-22-16,0 0-43 16,0 0-5-16,-21 2 2 15,21-2 24-15</inkml:trace>
  <inkml:trace contextRef="#ctx0" brushRef="#br0" timeOffset="65961.7936">24265 1071 148 0,'0'0'102'0,"0"0"-5"16,0 0-5-16,59-2-76 15,-59 2-16-15,0 0 0 16,0 0 0-16,0 0 0 16,0 0 4-16,0 0-5 15,62 29 4-15,-62-29 2 16,0 0-4-16,58 27-10 15,-58-27 3-15,0 0-3 16,78 55 2-16,-78-55 1 16,62 41-1-16,-62-41-6 0,60 72 6 15,-34-10 7-15,-1-4-1 16,-6 19-1-16,-2 3 6 16,-7 4-2-16,-4 1 1 15,-6 1-1-15,-7-6 1 16,-6-13 0-16,-8 6-1 15,-5-14 3-15,-5-6-4 16,-4-1 1-16,0-4 0 16,1-8 1-16,2-7-3 15,3-4-3-15,3-7-4 16,10-5-12-16,0-10-16 16,14 9-51-16,2-16-4 15,-15 10-3-15,15-10 1 0</inkml:trace>
  <inkml:trace contextRef="#ctx0" brushRef="#br0" timeOffset="67761.9332">22112 3187 23 0,'23'12'86'15,"-23"-12"-2"-15,17-3-2 16,-17 3-54-16,0 0-21 16,11-13-3-16,-11 13 0 15,0-22-1-15,-3 8 0 16,3 14 1-16,-18-17 2 15,4 4 1-15,0 5-1 16,-2 3 0-16,-2 2 1 16,1 10-1-16,-3 7-1 15,0-4-2-15,4 6-2 16,-2 7-1-16,1 2 1 0,4 2-2 16,0 1-1-1,4-4 1-15,5-2-3 16,1 0 1-16,3-4 1 0,0-18-1 15,12 23-1-15,1-12 1 16,4-9 0-16,5 0 0 16,2-4 1-16,4-3 1 15,1-3 1-15,1 0 0 16,2-8 1-16,-4-4-1 16,1-2 2-16,-6-1 2 15,0 1 1-15,-4-4 2 16,-1-1-3-16,-5 8 3 15,-3-1-1-15,-6 3 1 16,-4 17 0-16,6-21-2 16,-6 21-4-16,0 0 0 0,0 0 3 15,0 0-4-15,0 0 1 16,0 0-3-16,-7 19 2 16,7-19 0-16,-2 29 0 15,1-15 0-15,2 5-1 16,2 6 1-16,0 4-1 15,0-2 1-15,1 6-1 16,3 5-1-16,2 2 2 16,-2 5 0-16,3 2-1 0,0 4-2 15,0 4 1 1,2 3-1-16,0 1 1 16,-4 1 2-16,4 2 0 15,-2-3-1-15,-3 2 1 0,-1-2 1 16,-3-2-2-16,-5-4 2 15,-2 0-2-15,-5-4 0 16,-5-5-2-16,-3-3 1 16,-7-6-1-16,-2-5 1 15,-1-4 1-15,-2-8 1 16,-3-10 1-16,-1-9 0 16,-1-11 0-16,-2-4 1 15,-3-11 1-15,3-9 0 16,2-3 0-16,3-4 0 15,3-1 0-15,7 0-1 16,6 3 3-16,5-2-2 0,11 6-4 16,11 0-1-16,4 1 1 15,11 2-2-15,11 1 3 16,5 1-3-16,5 0 1 16,4 8 0-16,0 0 2 15,-2 6-5-15,-5 3-5 16,-2 10-15-16,-14-6-55 15,1 17-8-15,-14-3-9 16,-1 1 12-16</inkml:trace>
  <inkml:trace contextRef="#ctx0" brushRef="#br0" timeOffset="69446.6161">22939 2715 28 0,'14'-20'81'16,"-9"6"-2"-16,-5 14-2 15,7-15-46-15,-7 15-18 16,0 0-4-16,0 0-3 16,-20 2-2-16,7 8 1 15,-3 0 0-15,-2 12 1 16,0 4 1-16,-3 8-2 16,-2 5-4-16,5 7 4 0,-3 9-5 15,7 4 3 1,1 2-4-16,4 1 4 0,2-4-7 15,6-3 4-15,4-3-1 16,2-11-1-16,7-5-3 16,2-5-4-16,7-4-7 15,-3-11-10-15,14-2-28 16,-6-11-29-16,10-4-1 16,0-11 2-16</inkml:trace>
  <inkml:trace contextRef="#ctx0" brushRef="#br0" timeOffset="71531.4065">23414 3143 28 0,'25'-16'81'15,"-7"-3"-3"1,-4 10 1-16,-7-11-57 0,-2 6-8 16,-4-7-7-16,-1 21-1 15,-13-26-2-15,-4 21-1 16,-3 2 3-16,-5 4 1 15,-5 9 3-15,0 5-2 16,-4 8 2-16,7 1-2 16,0 2 0-16,5 2-3 15,3-4-5-15,6 2-5 16,7-3-3-16,5-4-2 0,7-6-2 16,-6-13 0-16,26 17-1 15,-8-15 3-15,7-4 4 16,0-3 3-1,2-8 4-15,2 0 3 0,-5-12 0 16,1 2 3-16,-3-6 2 16,-4 3 0-16,-3 3-3 15,-2-1 1-15,-6 3 0 16,0 3-2-16,-7 18 0 16,6-16-1-16,-6 16-4 15,0 0 0-15,0 0 0 16,0 0-1-16,0 19-2 0,1-6 3 15,2 7-1-15,-1 1-1 16,2 8 2-16,5 3 0 16,-1 3 1-1,2 2 0-15,5 5-1 0,-1 4-2 16,2 8-1-16,3 3 0 16,1 4 1-16,-1 4-2 15,2 4 0-15,1 0 2 16,-6 1-3-16,-2-6 1 15,-1-7 2-15,-5-7 2 16,-7-6 1-16,-5-10 3 16,-2-9 0-16,-6-5-3 15,-1-10 3-15,-2-9-3 0,-3-9 0 16,-1-8-2-16,5-9-1 16,-3-11 1-1,2-7-1-15,5-6 1 16,3-3 0-16,3-3 4 0,7-1-1 15,4 1 2-15,6-1-3 16,6 4-2-16,6 3-8 16,7-2-1-16,9-1-3 15,2 5-1-15,3-1 0 16,-3-1 2-16,-4 14 6 16,0-2 6-16,-11 5 10 15,-7 12 4-15,-21 20 4 0,16-14 1 16,-16 14 1-1,0 0-3-15,-20 2-4 16,20-2-5-16,-23 21-3 16,10-13-3-16,-1 0-1 0,-1 0-2 15,2 5 0-15,-3 4-2 16,0 5 1-16,2 0 1 16,0 1-1-16,1 0 2 15,4 1-2-15,2-2 2 16,4-5-4-16,3-17 1 15,10 19-3-15,-10-19 1 16,27 3-1-16,-9-10-2 16,2-5 3-16,0-4-1 15,0 1 4-15,0-3 0 16,-2-3 3-16,-2 0 1 16,-5 6 0-16,-1 2 2 0,-10 13 0 15,13-18 2-15,-13 18-2 16,0 0-1-16,0 0 1 15,0 0-2-15,0 0 0 16,12 18 1-16,-12-18-2 16,0 24-1-16,1-7 0 15,1 1 1-15,5 0 1 16,2 0-2-16,1-2 3 16,1 0-4-16,4-2 0 15,3-5 0-15,1-5 1 16,1-3-2-16,0-4 0 15,1-2 2-15,-1-7-2 16,0-1 1-16,0-8 0 0,-4-1 0 16,-1-6 3-16,-1 0-2 15,-4 3 3-15,-3-1-1 16,-2 9 2-16,-1 2 1 16,-4 15 1-16,3-15-2 15,-3 15 0-15,0 0-1 16,0 0-1-16,0 20-1 15,0-20-1-15,0 21 1 16,1-5-2-16,-1 2 2 16,2-1 0-16,2 0-1 15,0 3 1-15,2 2-1 16,1-6 0-16,2-2 0 16,3-1-2-16,1-4-2 0,1-2 0 15,3-4-2-15,4-6 2 16,-3-7-1-16,2-3 0 15,1-3 1-15,-4-5 2 16,-1-1 2-16,-3-3 2 16,-2-6 1-16,-5 8 0 15,-1-3 1-15,-1 3 0 16,0 4 1-16,-4 19-2 16,3-16-2-16,-3 16-2 15,0 0-2-15,3 14-1 16,1 1 0-16,-1 6-1 15,0 1-1-15,1-3 3 0,2 0 1 16,0 5 2-16,-2 1 2 16,1-5 0-16,-4-1 0 15,0-4 1-15,1 0 0 16,-2-15-3-16,4 14 1 16,-4-14-2-16,0 0 1 15,0 0-2-15,7-18 2 16,-2 5-1-16,-2-5-1 15,1-2 4-15,2 1-1 16,1 5 0-16,0-3 0 16,2 2 2-16,-1 2-3 15,-8 13 1-15,16-13-1 0,-16 13 0 16,15 6 0-16,-15-6-2 16,16 16 1-16,-9-3 0 15,2 1 1-15,1 3-1 16,0-2 1-16,-2-1-1 15,-8-14 1-15,22 18 2 16,-22-18-2-16,17 10 2 16,-17-10-1-16,13-5 3 15,-13 5-3-15,9-14 2 16,-9 14-1-16,3-22-1 16,-3 8 1-16,-2-2-1 15,4 2 1-15,-1 1-1 16,-1 13 0-16,8-22 0 0,-8 22-2 15,17-13-3-15,-4 7 0 16,3 6 0-16,-2 0 0 16,5 0 1-1,0 5 1-15,-6-1 3 0,-2 9 2 16,-4 1 3-16,-5 5 0 16,-4 1 0-16,-6 2 0 15,-8 4-1-15,-3-2-3 16,-4 2-4-16,-4-7-2 15,-1-2-10-15,-5-8-19 16,1 6-43-16,-10-18-15 16,2-5-3-16,-8-15 1 15</inkml:trace>
  <inkml:trace contextRef="#ctx0" brushRef="#br0" timeOffset="71697.522">24142 2873 119 0,'0'0'94'16,"-19"4"-6"-16,19-4-30 15,0 0-123-15,0 0-33 16,16-3 6-16,-16 3-10 16</inkml:trace>
  <inkml:trace contextRef="#ctx0" brushRef="#br0" timeOffset="72382.3929">24953 2587 98 0,'-7'13'94'0,"7"-13"-3"15,0 0-4-15,0 0-72 16,0 0-11-16,0 0-2 16,0 0 1-16,16-3-2 15,-16 3-2-15,13 10-1 16,-13-10 4-16,18 15-2 15,-18-15 2-15,24 29 2 16,-9-1-3-16,-2 6 1 16,5 0 0-16,0-1-4 15,-2 8 1-15,5-4-2 0,0 8 3 16,-2 0-6-16,-2-6 8 16,-1 4-6-16,-3 3 4 15,-9 2 2-15,-1 2 0 16,-8-1 1-16,-6 2-1 15,-2 1 1-15,-5 4-1 16,-5-5-1-16,-2-1 3 16,2-1-1-16,1-6-3 15,1-1 1-15,-1-3 0 16,3-9-1-16,3-4-2 16,5-7 0-16,-1-6-8 0,2 2-3 15,10-15-10-15,-13 16-19 16,-1-16-50-16,14 0 4 15,-17 11-4-15,17-11 42 16</inkml:trace>
  <inkml:trace contextRef="#ctx0" brushRef="#br1" timeOffset="78782.7738">2136 4933 87 0,'1'-19'93'0,"-7"-1"0"15,6 20-32-15,-4-20-51 16,4 20-5-16,0 0-4 16,0 0-2-16,0 0-4 15,-7 37 1-15,8 4-3 16,-1 8 5-16,2 19 2 16,1 8 2-16,0 6 7 15,-1 2-2-15,3-3 2 16,1-2-5-16,-1-11 1 0,1-12-7 15,0-12-3-15,-2-13-6 16,2-9-8-16,-6-22-4 16,0 0-2-16,0 0 0 15,-13-14 1-15,-1-15 2 16,-5-6 1-16,-7-10 9 16,-4-2 8-16,-5-2 7 15,-4-3 4-15,-3 0 6 16,-4-2 4-16,6 5 3 15,-2 0 3-15,7 5-3 16,3-3-4-16,8 6-1 16,4-4-1-16,9 4-1 0,7 3-3 15,4 3-2-15,4 2-1 16,9 1-1-16,6 3 0 16,9 5 3-16,8 1-11 15,4 5 0-15,6 5-5 16,5 5 9-16,5 2-14 15,-1 1-8-15,5 10-16 16,-3-7-28-16,3 11-20 16,-8-6-3-16,3 6 19 15</inkml:trace>
  <inkml:trace contextRef="#ctx0" brushRef="#br1" timeOffset="80467.5158">2368 5256 29 0,'-10'29'94'16,"-3"-12"-3"-16,10-1-3 16,3-16-64-16,-4 13-24 15,4-13-5-15,17 0 0 16,-3-3 0-16,5-4-1 15,6-1 1-15,-2-7 3 16,7-5 2-16,0-5 1 0,4-5 2 16,-1-4-3-16,-1-5-3 15,-5-3-2-15,-4-4 0 16,-4-2 0-16,-8 3 0 16,-6 2 0-16,-8 4 2 15,-6 4 5-15,-5 8 5 16,-2 10 1-16,-3 5 1 15,0 6-1-15,2 6 1 16,1 10-2-16,3 6-3 16,2 7-1-16,1 6-3 15,2 4 0-15,1 8 0 16,0 8 0-16,1 7 1 16,0 5 1-16,1 2 1 0,-1 2 1 15,1-1-1-15,5-2 0 16,2-5 2-1,2-10 2-15,1-10-3 16,2-12-3-16,3-10 2 0,3-10-3 16,1-10-2-16,1-8 0 15,-1-7-3-15,-1-4 0 16,3-4 1-16,-4 2 2 16,-2 2-2-16,-3 4 4 15,-4 5 3-15,-3 15-2 16,4-16-1-16,-4 16 0 15,0 0 0-15,13 25 0 0,-4-8-1 16,4 5 5 0,3 2 0-16,2 4-3 15,5-1 3-15,1-1-1 16,1-3 0-16,1-1 1 0,2-6-1 16,1-6-6-16,0-7 2 15,-2-6 0-15,2-3 1 16,-3-7-4-16,-3-4-1 15,-1-5 1-15,-4-2 1 16,-5-4 0-16,-4 1-1 16,-3-1 3-16,-6 1-2 15,-3 5 3-15,-4 2-1 16,-2 7 0-16,-4 3 1 16,0 7 0-16,0 3-1 15,0 4 1-15,0 7-1 16,0 0 3-16,3 6-1 15,1 2 1-15,2 1-3 0,3 1 1 16,1 5 4-16,4 0-2 16,4-2 2-16,0-2-3 15,4-5 5-15,0-3-4 16,-9-14 2-16,24 18-2 16,-9-21-2-16,-1-3 0 15,2-5-5-15,1-5 5 16,-2-5-6-16,-1-5 4 15,1-1-2-15,-4 0 3 16,-1 2-3-16,-1-1 4 16,-3 7 2-16,-2 2-3 15,-4 17 4-15,6-17-3 16,-6 17 1-16,0 0-2 0,7 16 1 16,-3 1-1-16,-1 2-2 15,3 1 7-15,1 7-3 16,2-1 1-16,-1-1 1 15,1 1 0-15,1-6 0 16,0-3 1-16,0-4 1 16,-10-13-8-16,19 19 3 15,-19-19 0-15,16 0 0 16,-16 0-5-16,17-22 1 16,-8 5 0-16,0-6 0 15,1-3 2-15,-2-3 0 16,1 0 0-16,-2 2 0 0,1 5 6 15,-1 8-3-15,-7 14 3 16,8-15-3-16,-8 15 3 16,0 0-4-16,12 18-1 15,-6-2 0-15,-2-1 0 16,2 7 3-16,0-2-2 16,2 3 2-16,-1-1-2 15,-1-3 1-15,0 1 2 16,-2-4 1-16,2-3-2 15,-6-13 0-15,9 16-1 16,-9-16-1-16,0 0 2 16,0 0 1-16,17-2-2 0,-17 2-1 15,10-23 2-15,-4 6-5 16,-2 0 2-16,1-1-2 16,-1 1 1-16,0 1 0 15,1-1 0-15,-5 17 0 16,13-23-1-16,-13 23 2 15,15-15 0-15,-15 15 0 16,21-4 0-16,-21 4 1 16,20 13-1-16,-11 0 5 15,2 3-1-15,-1 4 1 16,-1 0-2-16,2 3 3 16,-1 0-3-16,1-2 0 15,-1-6 2-15,-10-15-4 0,17 23-1 16,-17-23 3-1,14 15 0-15,-14-15-2 0,13 0 0 16,-13 0-5-16,0 0-1 16,16-22-4-16,-9 1-7 15,1-4-8-15,-1-11-3 16,4 0-5-16,-3-12-7 16,6 5-12-16,-8-7-33 15,11 6 8-15,-5 2 77 16</inkml:trace>
  <inkml:trace contextRef="#ctx0" brushRef="#br1" timeOffset="81070.9542">3886 5317 35 0,'0'0'95'15,"9"14"-3"1,-9-14-6-16,0 0-77 0,0 0-8 16,0 0-1-16,-11 16-1 15,11-16-2-15,6 13 0 16,-6-13 0-16,6 22 2 15,-6-22-1-15,12 26 2 16,-5-13-2-16,0 4 4 16,2 2-2-16,-2 3-4 15,0-4-9-15,3 4-37 16,-3-5-31-16,4 1-5 0,-11-18 16 16</inkml:trace>
  <inkml:trace contextRef="#ctx0" brushRef="#br1" timeOffset="82051.9282">4173 5701 86 0,'-3'17'91'0,"3"-17"-7"15,0 13-45-15,0-13-40 0,0 0-2 16,0 0 1-16,12-20-2 16,-8 7 2-16,2-7 1 15,1-3 3-15,-3-8 1 16,4-5 0-16,-3-7 2 15,0-6 1-15,-2-6 0 16,-1-6-1-16,0-1 1 16,-2 2-2-16,1 3 1 15,-1 7-1-15,2 2 0 16,-1 12-2-16,4 10 1 16,-1 9-2-16,-4 17 0 15,11-16-3-15,-11 16-2 16,18 4-2-16,-4 7 1 0,1 0 0 15,2 4 0-15,3 3-1 16,2 8 1-16,1 5 3 16,0 2 2-16,-3 4 1 15,-3 7-1-15,-4 0-2 16,-1 0 2-16,-6 0 6 16,-2-3-3-16,-5-5 0 15,-4-6 2-15,1-4 0 16,-5-7 0-16,2-6 2 15,7-13-3-15,-20 3-7 16,20-3 3-16,-23-18 0 16,13 5-3-16,-2-5-1 0,4-4 0 15,0-3 0-15,5-1 1 16,5-1 2-16,7-3-1 16,3 2-1-16,6 2 0 15,2 3 0-15,3 5 2 16,2 2-2-16,-1 10 1 15,-2 3 1-15,-2 9 1 16,-3 4 2-16,-1 1-1 16,-3 5 1-16,0 2-1 15,-1 2 2-15,-1-1-3 16,-1 2 0-16,3-2 0 16,-1 0-1-16,-1 1 3 15,4-1-1-15,-2-2 1 0,3-4-3 16,0-4 5-16,-1-5-3 15,0-5-1-15,1-1-1 16,-2-5-1-16,-1-3 1 16,-3-3 0-16,-1 0 2 15,-5-2-1-15,-2 1 4 16,-4 0-1-16,-4-5 1 16,-5-1 1-16,-4 1 0 15,-3 0-2-15,-4 2 1 16,-4 1-4-16,0 3 0 15,-1 3-3-15,-1 3-5 16,5 5-9-16,0-4-12 0,9 8-18 16,-2-9-41-16,16 7 0 15,-9-15 24-15</inkml:trace>
  <inkml:trace contextRef="#ctx0" brushRef="#br1" timeOffset="82261.6984">4563 5044 58 0,'-18'-30'97'15,"17"10"-5"-15,-3-8-4 16,2-3-81-16,8 0-4 16,3 0-4-16,4 0-2 0,0 1-5 15,2 11-5-15,0 3-7 16,5 15-9-1,-7-1-25-15,13 14-32 16,-9-2 0-16,6 3 42 0</inkml:trace>
  <inkml:trace contextRef="#ctx0" brushRef="#br1" timeOffset="82419.6501">4958 4496 9 0,'3'-25'93'0,"1"11"2"15,-7 1-4-15,3 13-62 16,0 0-30-16,0 0-24 0,8 39-56 16,-8 0 1-1,4 13-11-15,-6 7 53 16</inkml:trace>
  <inkml:trace contextRef="#ctx0" brushRef="#br1" timeOffset="83085.6813">5141 5454 54 0,'6'16'94'16,"-6"-16"-9"-16,0 0-7 16,22-12-88-16,-15-11-5 15,2-1 5-15,-1-4 4 16,1-8 3-16,-1-4 2 16,0-3 6-16,-3 2 6 15,-3-2-2-15,1 4 1 16,-3-2-2-16,0 1-5 15,-2 7-2-15,2 8 0 16,-1 7-2-16,1 18 0 16,1-22 2-16,-1 22-3 15,0 0 1-15,0 0 1 0,2 19 1 16,-2-19-1-16,3 23 0 16,1-7-1-16,0 1-1 15,2-1 1-15,4-3 0 16,2 3 1-16,2-5-3 15,3 1 2-15,4-5 1 16,2-3-1-16,4-1 1 16,2 3-3-16,-2-3 3 15,-1 1-3-15,-2 5 2 16,-4 1-1-16,-7 7 1 16,-3 5 2-16,-9 4 3 15,-7 1 3-15,-1 4-3 16,-1-1 4-16,-2-4-3 0,-1-2-1 15,7-5-3-15,3-4-1 16,1-15-4-16,17 13-1 16,-1-15 0-16,7-1-4 15,7-1-2-15,6-9-4 16,8 3-14-16,-3-15-35 16,16 7-21-16,-5-11-3 15,2 4 79-15</inkml:trace>
  <inkml:trace contextRef="#ctx0" brushRef="#br1" timeOffset="84486.2705">2494 5937 1 0,'0'0'78'0,"0"0"1"16,-16 10-2-16,16-10-56 15,0 0-12 1,0 0-4-16,0 0 0 0,0 0-3 16,0 0 0-16,0 0-1 15,0 0 1-15,14-7 0 16,-14 7-1-16,19 0-1 16,-3 3 0-16,5-1 1 15,7 0 0-15,4 1-1 16,2 0 0-16,5-3 1 15,6 0-1-15,1 0 2 0,-1 0 0 16,0-1-2-16,-2-1 2 16,0 2 1-1,0-1-1-15,1 4 0 16,-3-3-1-16,3 1 1 0,-2-1-2 16,-1 0 1-16,6 0-1 15,-4-1 0-15,5-2 0 16,2 1-1-16,2 1 2 15,3-2-2-15,0 0 1 16,2 0 1-16,0 2-1 16,0-3 0-16,-2-1 1 15,0-2-1-15,-2 0-1 16,1 1 2-16,-4-1-1 0,2 0 0 16,-1-1 0-1,-1 4-1-15,-1-2 1 16,-1 3 0-16,-1 1 1 15,-3 0-3-15,1 1 3 0,-4 2-2 16,-2 1 3-16,-1-4-1 16,-4 5 0-16,1-2 0 15,0-1-1-15,1 2 2 16,-3-2-1-16,0 1 1 16,0-2-2-16,1-1 1 15,-1 1 0-15,-2 0 0 16,-3-1 0-16,1-1-1 15,0 2 0-15,-2-2-1 16,3 3 3-16,-2 0-1 16,-1 0 2-16,1-3-2 15,0 2 1-15,3-2 1 0,-4 0 0 16,2 0-1-16,-3-1 0 16,0-2-1-16,-2 1 0 15,0 3 2-15,-4-1-3 16,-3 0 3-16,-1 1-1 15,-16 2 2-15,23-3 0 16,-23 3-1-16,16-1 0 16,-16 1-1-16,0 0 1 15,14-3-1-15,-14 3 2 16,0 0-5-16,0 0-7 16,0 0-10-16,0 0-17 15,0 0-57-15,0 0-4 16,-24-11-3-16,4 8 78 0</inkml:trace>
  <inkml:trace contextRef="#ctx0" brushRef="#br2" timeOffset="91022.9661">6433 5366 1 0,'-3'13'67'16,"3"-13"26"-16,0 0-4 15,0 0-72-15,0 0-16 16,0 0-3-16,14-10-1 16,-14 10-1-16,0 0-1 15,16-2 0-15,-16 2 0 16,23-7 4-16,-6 7 3 15,6-1 3-15,6-2 1 16,7-1 0-16,3 2 1 16,3 1-1-16,3 2 0 15,-2 2-1-15,2-3-3 16,-5 1 0-16,-2 2-1 16,-6 2 1-16,-2-4 0 0,-6 2-2 15,-2-3-2-15,-3 1-7 16,-6-2-8-16,-13 1-7 15,16 1-11-15,-16-1-47 16,-2 13-2-16,-6 0 43 16,-11 2 41-16</inkml:trace>
  <inkml:trace contextRef="#ctx0" brushRef="#br2" timeOffset="91422.5317">6649 5607 1 0,'-19'3'37'0,"-4"-6"51"0,23 3-1 16,-20-7-51-16,20 7-12 16,0 0-5-16,-12-13-4 15,12 13-4-15,0 0-3 16,0 0-4-16,0 0-1 16,15-12-2-16,-15 12-1 15,30-7-1-15,-11 1 0 16,7-1 1-16,3-2-1 15,2 2 3-15,4-2 0 16,-2 5 1-16,2-2-1 16,-3 1 2-16,-1 2-1 15,-2 1-1-15,-3 4 0 16,-1-4-2-16,-2 4 0 0,-3-4 0 16,-3 4 1-16,-1-2-1 15,-1 0 0-15,-15 0-1 16,20-2-3-16,-20 2-3 15,0 0-5-15,16 5-7 16,-16-5-14-16,0 0-34 16,0 0-26-16,0 0 0 15,-18-22 71-15</inkml:trace>
  <inkml:trace contextRef="#ctx0" brushRef="#br2" timeOffset="91838.7566">7101 5099 42 0,'-8'14'105'0,"4"1"-4"16,4-15-10-16,-14 3-86 16,14-3-14-16,0 0-2 15,0 0 1-15,13 19 0 16,-13-19 0-16,13 17 3 15,-13-17 7-15,23 26 4 16,-12-12-2-16,2 4 4 16,3-1-1-16,0 3 0 15,1-1-1-15,3 0-2 0,1 1-2 16,-3 0 0-16,4 0 1 16,-3-2 0-1,0-3 0-15,-2 0 2 0,-3-5-3 16,-14-10 4-16,21 17 0 15,-21-17 1-15,4 18-1 16,-4-18-4-16,-10 26 1 16,-5-5-3-16,-5 7 1 15,-4 5-12-15,-7 7-17 16,-12 2-63-16,0 6 0 16,-8-8-2-16,4-2 84 15</inkml:trace>
  <inkml:trace contextRef="#ctx0" brushRef="#br2" timeOffset="93890.0188">8121 5401 1 0,'0'0'94'15,"0"0"4"-15,-13-3-7 16,13 3-71-16,-5-13-19 0,5 13-5 16,0 0-1-1,0 0-2-15,-5 27 2 16,3 1-2-16,2 11 4 16,0 10 1-16,2 10 3 0,1 9 2 15,2 9 4-15,3 9-4 16,-3-1-1-16,5 0-1 15,-2-1 1-15,3-5 2 16,-1-6-4-16,0-6 2 16,-1-12 0-16,-3-11-1 15,1-12-3-15,-3-10-4 16,-4-22-3-16,0 0-4 16,-1-25 1-16,-12-12-1 15,-2-17-1-15,-5-11 2 16,-4-10 4-16,-7-7 5 15,1-4 7-15,0 2 4 0,0 7 6 16,6 7-2-16,4 8 4 16,7 8-1-16,6 8-2 15,8 6 3-15,8 7-11 16,4 2 2-16,4 4-8 16,7 5 2-16,1 5-5 15,4 7 2-15,0 8-2 16,2 8 2-16,-8 4 5 15,0 8-4-15,-6 2 3 16,-4 6 0-16,-4 0 3 16,-6 0-4-16,-9-2 6 15,-3-4-6-15,-1 1 1 16,0-8 0-16,-3-2 0 0,-2-5 0 16,1-5 0-16,14-1-2 15,-19-4-2-15,19 4-4 16,0 0-7-16,-16-16-12 15,16 16-26-15,0-16-37 16,0 16-5-16,13-19 36 16</inkml:trace>
  <inkml:trace contextRef="#ctx0" brushRef="#br2" timeOffset="94239.4955">8577 5418 1 0,'0'0'93'16,"21"13"1"-16,-21-13-7 16,0 0-69-16,15-16-18 15,-15 16-1-15,0 0 2 16,18-13-1-16,-18 13-1 15,18-4 0-15,-18 4 4 16,23-5-1-16,-9 7 3 16,4-2 0-16,-2-2-3 15,1 2 1-15,0-2 0 0,-1 2 1 16,-3-2-3-16,-13 2-5 16,20 2-10-16,-20-2-11 15,0 0-27-15,0 0-33 16,0 0-3-16,0 0 38 15</inkml:trace>
  <inkml:trace contextRef="#ctx0" brushRef="#br2" timeOffset="94456.4064">8611 5601 22 0,'-13'12'95'0,"13"-12"-1"0,0 0-2 16,0 0-56-16,0 0-25 15,26-19-8-15,-8 6-1 16,2 0-7-16,4 3-5 16,-1 0-3-16,5 4-10 15,-7-1-17-15,8 13-47 16,-7-6-1-16,1 5 0 16,-3-8 88-16</inkml:trace>
  <inkml:trace contextRef="#ctx0" brushRef="#br2" timeOffset="97440.9374">9359 5148 1 0,'-16'-3'91'16,"16"3"-2"-16,0 0-4 16,-16 2-69-16,16-2-14 15,0 0-3-15,-13 18-1 0,7 1 4 16,0 6-6-16,1 4 3 16,0 2 1-16,4 7 3 15,-1 1-2-15,5 1 5 16,3-4 0-16,3-5-5 15,2-8 5-15,2-3-5 16,3-7 4-16,1-9-1 16,-1-13 0-16,2-1-2 15,-4-10 0-15,-1-4 4 16,-4-7-3-16,-1-3 4 16,-8-5-2-16,-1 0 0 15,-5 3-1-15,-3-2 1 0,-3 4 0 16,0 2-3-16,-2 7 0 15,-1 5-1-15,5 4-3 16,10 16-5 0,-17-11-8-16,17 11-16 0,-5 16-23 15,1-1-36-15,17 11-1 16,-1-5 18-16</inkml:trace>
  <inkml:trace contextRef="#ctx0" brushRef="#br2" timeOffset="97595.4064">9683 5347 25 0,'22'13'94'15,"-22"-13"0"-15,6 13-4 16,-6-13-77 0,0 13-25-16,3 0-36 15,-3-13-34-15,-9 26-5 0,9-26 1 16</inkml:trace>
  <inkml:trace contextRef="#ctx0" brushRef="#br2" timeOffset="98624.8755">9805 5020 1 0,'0'0'86'0,"0"0"2"16,-16 1 0-16,16-1-53 0,-16 3-16 16,16-3-6-1,-16 9-1-15,16-9-7 0,0 0-4 16,-13 26-2 0,13-8 1-16,1 11-4 0,5 2 2 15,0 5-2-15,3 3 0 16,2 7 2-16,4 1 3 15,3 0-5 1,2-10 1-16,4-2 4 0,0-9-3 16,4-8 5-16,0-3-4 15,-2-12-2-15,-1-3 4 16,-3-10 1-16,-7-2 0 16,-2-5-3-16,-7-2 3 15,-3-1-3-15,-6-3 3 16,-4 0 2-16,-3 0-6 15,-2 4 3-15,-2 3-2 0,-1 9 2 16,-2 0-1-16,0 5 0 16,-2 8-2-16,0 7 1 15,1 1 0-15,2 6-1 16,3 1-1-16,3-3-3 16,4 4 2-16,9-5-4 15,-3-17 4-15,23 16-4 16,0-19 3-16,6-5-1 15,1-11 2-15,5-7 4 16,1-7-2-16,-2-5 6 16,0-1-3-16,-7-1 5 15,-4 1-1-15,-6 3 2 16,-4 6 0-16,-5 6 1 0,-3 6 1 16,-5 3-1-16,0 15-1 15,0 0-4-15,0 0 0 16,0 0-4-16,0 0-2 15,-13 3-2-15,13-3-2 16,-1 22 2-16,4-8 0 16,1 5 3-16,2 0-1 15,3 7 3-15,-1 0 2 16,4 0 1-16,2 0 0 16,1-3-2-16,0-2 0 15,4 0-1-15,3-4 1 16,-2-4 2-16,2 0-4 0,-4-2 1 15,1 2 2-15,-4-1 0 16,-2 2 4-16,-8-1-4 16,-3 3 4-16,-5 2 0 15,-3-1 1-15,-2 0 1 16,-4-4-4-16,-2 2 3 16,-2-8-11-16,1-1 2 15,-2-8-16-15,4 1-23 16,-14-15-49-16,6 1-5 15,-3-12 0-15,2-3 64 16</inkml:trace>
  <inkml:trace contextRef="#ctx0" brushRef="#br2" timeOffset="98842.2975">10154 5014 50 0,'0'0'98'16,"0"0"0"-16,14 3-5 15,-14-3-67-15,0 0-19 16,19-3-4-16,-5-3-3 16,7 0-3-16,3-2-4 15,6 2-7-15,2 0-6 16,7 6-37-16,-4-4-33 16,7 8-4-16,-6-7 5 15</inkml:trace>
  <inkml:trace contextRef="#ctx0" brushRef="#br2" timeOffset="106945.7683">10667 5399 1 0,'2'20'90'16,"-2"-20"-5"-16,0 0-1 15,0 0-66-15,0 0-8 0,0 0-3 16,0 0-2-16,0 0-3 15,0 0 0 1,0 0 1-16,0 0 1 16,0 0 0-16,13 10-1 0,-13-10 2 15,0 0-1-15,20 2-1 16,-20-2 0-16,22-4-2 16,-8 4 2-16,3-2-4 15,4 4 3-15,0-4-2 16,4 1 0-16,-2-1 0 15,0 4-5-15,3-1 6 16,-4-1-1-16,-1 0-2 16,-5 0-5-16,0 2-10 0,-16-2-26 15,23-3-42-15,-23 3 1 16,4-19-8 0,-14 6 89-16</inkml:trace>
  <inkml:trace contextRef="#ctx0" brushRef="#br2" timeOffset="110112.9959">11298 5516 7 0,'0'0'94'16,"1"23"-10"-16,-1-23-3 16,0 0-59-16,0 0-18 15,0 0-3-15,0 0 1 16,0 0 0-16,0 0-3 0,0 0 1 16,0 0 0-16,0 0 2 15,0 0 1 1,0 0 1-16,0 0-1 15,0 0 0-15,0 0-1 0,0 0 2 16,6-14-6-16,-6 14 6 16,3-23-7-16,-2 5 6 15,1-3-9-15,-1-5 5 16,1-5-1-16,-1 1 0 16,1-2 4-16,-1 1-5 15,1 0 5-15,-1 5-4 16,2 3 5-16,-2 4-1 15,1 6-2-15,-2 13 4 16,6-20-1-16,-6 20 0 16,0 0-1-16,0 0-1 15,0 0 0-15,0 0 0 0,12 8-2 16,-12-8-1-16,5 14 1 16,-5-14-1-16,7 14 2 15,-7-14-1-15,12 18 1 16,-12-18-1-16,14 14 2 15,-14-14 0-15,23 12-1 16,-7-8 1-16,1 0 0 16,2-1 0-16,0 0-1 15,0 0 0-15,-1 1 0 16,0-2-1-16,-3 2 1 16,-15-4-1-16,24 7-1 15,-24-7 1-15,11 15 1 16,-11-15-1-16,6 16 2 0,-8-2 1 15,0-1-1-15,-1 3 4 16,-2 1-3-16,1 0 4 16,1 1-7-16,0-1 6 15,0 0-6-15,2-1 4 16,2-1 3-16,1 1-6 16,2-2 5-16,2-1-8 15,1 0 8-15,-7-13-7 16,19 22 8-16,-6-15-9 15,1-4 3-15,2-2-4 16,3-4 2-16,3-2 0 16,1-7-8-16,0-5 7 0,0-4-7 15,-2-6 9-15,3-5-9 16,-6-5 6-16,0-8-2 16,-4-3 4-16,-4-2 4 15,-3 2-1-15,-4-4 3 16,0 3-4-16,-4 2 6 15,-1 3-1-15,1 7 0 16,-4 5-1-16,3 6 1 16,-1 5 0-16,1 5-1 15,2 16-2-15,-4-19 0 16,4 19 0-16,0 0-1 16,0 0 0-16,0 0-1 15,0 0-2-15,-6 13 1 0,6-13 1 16,0 24-2-16,0-6 1 15,2 1-1-15,0 2 1 16,1 5-1-16,0 0 2 16,2 6 2-16,-1 1-3 15,0 2 0-15,1 2-1 16,-1 4 2-16,0-1 0 16,1 0 0-16,2 1 3 15,0-4-7-15,0-4 8 16,3-1 0-16,5-6-1 15,-4-3 0-15,2-4-2 16,0-5 3-16,2-2-7 0,-2-5 5 16,1-5-10-16,-14-2 1 15,23-2-1-15,-8-5-8 16,-15 7 3-16,26-19-12 16,-16 1-4-16,6 3-28 15,-11-9-21-15,10-1-6 16,-8-4 56-16</inkml:trace>
  <inkml:trace contextRef="#ctx0" brushRef="#br2" timeOffset="110463.0762">11715 5103 1 0,'-17'9'79'0,"17"-9"10"16,-21 13-6-16,21-13-55 16,0 0-23-16,0 0 0 15,0 0 0-15,0 0-2 16,18-13 0-16,-18 13-2 0,20-4 1 15,-6-1 0-15,5 2 1 16,3 1 1 0,4-6-2-16,1 3 1 15,8-3-2-15,-1 4 0 16,4-2-5-16,-2 1-13 0,6 6-47 16,-5-7-20-16,4 5-4 15,-7-5 26-15</inkml:trace>
  <inkml:trace contextRef="#ctx0" brushRef="#br0" timeOffset="123874.3683">11369 4509 1 0,'0'0'69'16,"0"0"10"-16,0 0 0 15,0 0-58-15,0 0-12 16,0 0-3-16,0 0-3 15,0 0 1-15,0 0-1 16,0 0 2-16,0 0 0 0,0 0 3 16,0 0 0-1,0 0 1-15,0 0 1 16,0 0-1-16,0 0 1 16,0 0-4-16,0 0 2 0,0 0-4 15,0 0 0-15,0 0-1 16,0 0-1-16,0 0-2 15,7 13-1-15,-7-13 2 16,0 0-1-16,3 23 0 16,-3-23 0-16,5 32 3 15,0-12-4-15,-1 4 5 16,0 4-6-16,-2 1 4 16,2 2-3-16,-1 0 5 15,0-2-5-15,-2-5 1 16,1-1 0-16,-4-4 2 15,4 1 0-15,-2-4-1 0,0 0-2 16,0 0 3-16,0-3 0 16,0-13-1-16,0 21 0 15,0-21-1-15,0 16-1 16,0-16 0-16,0 0 2 16,0 13-2-16,0-13 1 15,0 0 1-15,0 0 1 16,0 0 0-16,0 0 1 15,0 0-1-15,0 0 1 16,0 0 1-16,0 0-1 16,0 0-1-16,0 0-2 15,0 0 2-15,0 0-1 16,0 0 0-16,0 0-3 0,0 0 0 16,0 0-5-16,0 0-5 15,0 0-5-15,0 0-19 16,0 0-34-16,0 0-23 15,7-13 0-15,-7 13 19 16</inkml:trace>
  <inkml:trace contextRef="#ctx0" brushRef="#br0" timeOffset="125035.9032">11230 4961 22 0,'-7'21'86'16,"7"-21"-1"-16,0 0-8 16,0 0-66-16,0 0-6 15,0 0-2-15,0 0 0 16,0 0-2-16,0 0 1 16,0 0 1-16,0 0 4 15,0 0-2-15,0 0 1 16,0 0 0-16,0 0-1 15,0 0-1-15,0 0-1 16,0 0 0-16,0 0-3 0,0 0 3 16,0 0-3-16,0 0 2 15,0 0-2-15,0 0 2 16,0 0-2 0,0 0 1-16,0 0 0 15,0 0-1-15,13 10 1 0,-13-10-2 16,0 0 3-16,0 0-2 15,0 0 0-15,13 16-1 16,-13-16-1-16,0 0 2 16,13 15-1-16,-13-15 1 15,10 13-3-15,-10-13 3 16,11 13-1-16,-11-13 1 16,15 8 0-16,-15-8-2 0,16 9 3 15,-16-9-2-15,16 6 2 16,-16-6-1-1,17 4 0-15,-17-4 0 0,13 10 0 16,-13-10 0-16,0 0 1 16,16 2 0-16,-16-2-2 15,0 0 2-15,0 0 0 16,0 0 1-16,0 0-1 16,0 0 1-16,0 0-2 15,0 0 2-15,0 0-1 16,0 0 1-16,0 0-2 15,0 0 0-15,0 0 2 16,13-3-3-16,-13 3 1 16,0 0-2-16,0 0 6 15,0 0-5-15,0 0 3 16,13-8-2-16,-13 8-2 16,0 0 4-16,0 0-1 0,11-13 2 15,-11 13-7-15,0 0 5 16,12-13-6-16,-12 13-5 15,11-20-10-15,4 13-19 16,-4-16-45-16,14 0-6 16,-5-15 1-16,9 2 70 15</inkml:trace>
  <inkml:trace contextRef="#ctx0" brushRef="#br0" timeOffset="127587.0427">10988 4095 1 0,'0'0'70'15,"0"0"7"-15,7-13-9 16,-7 13-43-16,0 0-11 15,0 0-5-15,0 0-5 16,0 0-2-16,-17-7-3 16,17 7 1-16,0 0 2 15,-21 13-1-15,21-13 3 0,-20 18 0 16,20-18 4-16,-23 23-2 16,13-10 2-16,-3 0-1 15,4 0-1-15,9-13-1 16,-17 26-1-16,17-26-2 15,-9 25-1-15,8-9-1 16,1 0 1-16,4-3-2 16,2 3 1-16,4 1-2 15,2-4 2-15,2 0-1 16,3-3 1-16,4-3 0 16,-1-4 0-16,1-2 1 15,0-5-1-15,-1-2 2 0,0-2-1 16,-3-1 2-16,-1-3-2 15,-3-1 3-15,-13 13-3 16,22-23 1-16,-15 10-1 16,0-2 0-16,-2-1 1 15,0-2-1-15,0-2 1 16,-4 4-2-16,-1-4 5 16,-1 1-4-16,-1 2 3 15,-2 3 0-15,4 14-1 16,-14-19 1-16,14 19-3 15,-21-9 1-15,8 6-2 16,0 5 0-16,-3 1 0 16,2 2-5-16,-2 1-5 0,2 0-3 15,-2 1-7-15,16-7-12 16,-23 20-20-16,18-1-32 16,-5-4-1-1,9 6 17-15</inkml:trace>
  <inkml:trace contextRef="#ctx0" brushRef="#br0" timeOffset="128374.8802">11281 4262 10 0,'0'0'91'0,"0"0"-2"15,0 0-5-15,0 0-46 16,0 0-31-16,0 0-3 16,0 0-1-16,-2 13-1 0,2-13-3 15,0 0 0 1,0 0 1-16,0 0-2 16,0 0 4-16,0 0-1 0,9 16-1 15,-9-16-1-15,0 0 3 16,7 13 0-16,-7-13 1 15,0 0 0-15,6 17-2 16,-6-17 2-16,0 0-2 16,0 0 1-16,0 0-1 15,0 0 0-15,0 0-1 16,0 0 2-16,0 0-1 16,0 0 1-16,0 0-2 15,0 0 2-15,0 0-2 16,0 0 1-16,0 0 1 15,3-13 0-15,-3 13 0 0,0 0-2 16,0 0 4-16,0 0-2 16,0 0 0-16,0 0-1 15,0 0-1-15,0 0-1 16,0 0-1-16,0 0 2 16,0 0-3-16,0 0 2 15,0 0 0-15,0 0-1 16,0 0 0-16,0 0 1 15,3 13 1-15,-3-13-2 16,0 0 4-16,0 0-2 16,0 0-2-16,0 0 4 15,0 0 0-15,0 0-1 16,0 0-1-16,0 0 2 0,0 0-4 16,0 0-2-16,0 0-6 15,0 0-9-15,0 0-30 16,0 0-35-16,0 0-5 15,-16-14-3-15</inkml:trace>
  <inkml:trace contextRef="#ctx0" brushRef="#br0" timeOffset="129337.5093">11506 4114 21 0,'0'0'86'0,"0"0"-2"16,0 0-3-16,0 0-56 16,0 0-19-16,-6 14-3 15,6-14-3-15,0 0-1 16,0 0-4-16,-15 16 0 15,15-16 3-15,-13 19 2 16,13-19 4-16,-10 21-2 16,6-8 3-16,3 0 0 0,1-13-1 15,4 22-2-15,-4-22-1 16,11 14 0 0,-11-14-3-16,22 13 1 15,-7-11-1-15,0-2-1 0,3-2 0 16,0 2 3-16,3-4 0 15,0 0 0-15,0-6 1 16,-3-1 1-16,0 0-1 16,-3-1 3-16,-3-1 1 15,-2-4-3-15,-4 1 0 16,-2 0 1-16,-5 0 0 16,-2 1 1-16,-3 0 1 15,-4 2-2-15,10 13-1 0,-23-16 2 16,7 13 0-16,0 1 1 15,-1 3-3 1,1 2-1-16,0 0-2 0,2 3-1 16,-1-1-3-16,2 1-4 15,13-6-6-15,-17 10-22 16,17-10-43-16,-1 17-3 16,8-4 1-16,-7-13 38 15</inkml:trace>
  <inkml:trace contextRef="#ctx0" brushRef="#br0" timeOffset="130090.6403">11761 4238 5 0,'22'14'78'0,"-22"-14"-2"16,16 7-8-16,-16-7-60 15,15-7-13-15,-15 7-3 16,22-9 1-16,-22 9 2 16,22-17 1-16,-22 17 3 15,23-20 7-15,-13 7 6 16,1-3-1-16,0-1 1 16,2-2-3-16,-3-1 0 15,1-3-2-15,-1 3-2 16,0-2-2-16,-4 3 1 15,0 3-3-15,-2 2 1 0,-4 14 2 16,6-22 0-16,-6 22 0 16,3-13 0-16,-3 13 0 15,0 0-1-15,0 0 0 16,0 0-2-16,0 0 0 16,0 0-2-16,-3 20 1 15,3-20 0-15,-4 19-1 16,2-3 0-16,1 1 1 15,1 2 2-15,-2 4-2 16,2 2 0-16,0-2 0 16,0 1 0-16,0 1-1 15,0-6 1-15,2-1 0 16,-1 0-3-16,1-2 1 0,-2-16-2 16,1 20-7-16,-1-20-8 15,2 14-7-15,-2-14-13 16,0 19-3-16,0-19 2 15,-6 14 9-15,6-14 14 16,-10 16 14-16,10-16 13 16,0 0 9-16,-18 5 16 15,18-5 4-15,0 0 0 16,0 0-7-16,-13-8-11 16,13 8-7-16,0 0-4 15,0 0-2-15,0 0-2 16,-13-14-2-16,13 14-2 0,0 0 0 15,0 0-2-15,0 0 0 16,13-10 0-16,-13 10-2 16,28-10 1-16,-9 2-1 15,2 3 1-15,2-1-2 16,5 0-2-16,-4 0-14 16,7 5-25-16,-10-3-34 15,9 7-4-15,-8-5 4 16</inkml:trace>
  <inkml:trace contextRef="#ctx0" brushRef="#br1" timeOffset="145745.3557">3812 6927 1 0,'0'0'79'0,"0"0"4"16,-3 16-1-16,3-16-66 16,0 0-9-16,0 0-3 15,0 0-2-15,0 0-2 16,0 0-2-16,0 0 0 15,0 0 2-15,0 0 2 16,0 0 0-16,0 0 2 16,0 0 1-16,0 0-1 0,0 0 0 15,0 0-1-15,0 0-1 16,0 0 1-16,0 0-1 16,0 0-1-16,0 0-1 15,0 0 0-15,0 0 0 16,0 0 1-16,0 0-1 15,0 0 1-15,0 0 1 16,0 0-1-16,0 0 1 16,0 0 0-16,0 0 0 15,0 0 1-15,0 0-1 16,-2 13 0-16,2-13 0 16,0 0 1-16,0 0 0 15,0 0 1-15,0 0-1 0,0 0-1 16,0 0 0-16,-5 13 1 15,5-13-1-15,0 0-1 16,0 0 0-16,0 0 0 16,0 0 3-16,0 0-4 15,0 0 1-15,0 0-1 16,0 0 0-16,0 0 1 16,0 0 1-16,0 0-3 15,0 0 1-15,0 0 1 16,0 0 0-16,0 0 2 15,5-13-2-15,-5 13-1 0,0 0 0 16,5-20 1-16,-5 20 0 16,9-25 0-16,-9 25-1 15,9-24-2-15,-9 24 2 16,10-20 1 0,-10 20-1-16,0 0 0 0,14-15-1 15,-14 15 0-15,0 0 2 16,0 0-2-16,15 16 1 15,-15-16-1-15,7 26 0 16,-1-6-1-16,1 3 3 16,1 6-1-16,1 1-1 15,0 2 1-15,1 1 0 16,0-2-1-16,2-1 1 16,-4-6 0-16,-1-2 2 0,2-5 4 15,0-2-4-15,-9-15 4 16,20 11-5-16,-20-11-4 15,23-13 2 1,-10 0-1-16,3-7-3 0,-2-4-4 16,2-4 3-16,0-2 0 15,-2-2 3-15,1 0 5 16,-2 4-1-16,-3 0 2 16,-1 4-1-16,-4 5 1 15,0 4 2-15,-2 3-4 16,-3 12 1-16,0 0 1 15,0 0 1-15,0 0-3 0,0 0 2 16,0 0-2 0,0 0-1-16,0 0 0 15,-9 17 1-15,12-4-2 16,-3 4-1-16,6 8 1 0,-2 4-1 16,6 11 6-16,2 10-5 15,3 7 7-15,3 5-6 16,1 7 5-16,4 9-4 15,-3 3 2-15,3 1-5 16,-3-4-3-16,-3-5 3 16,-4-5-2-16,-1-7 2 15,-6-9 0-15,-6-12 0 16,-3-8 3-16,-6-6-2 16,-5-7 4-16,-9-8 0 15,-6-5 0-15,-4-3-5 16,-2-2 4-16,-3-6 5 15,1-4-8-15,2-6 6 0,5-2-7 16,7-5 1-16,9-5-1 16,5-5 5-16,6-7-5 15,7 0-5-15,6-2 7 16,6-3-2-16,4 1-5 16,2 1-8-16,8 6-7 15,-4 4-19-15,10 11-44 16,-11 1-4-16,4 11-1 15,-9 0 71-15</inkml:trace>
  <inkml:trace contextRef="#ctx0" brushRef="#br1" timeOffset="146181.9318">4677 6859 3 0,'-12'23'101'16,"-1"-8"-5"-16,6 1-5 0,7-16-66 15,-17 13-23-15,17-13-3 16,0 0 3-16,0 0-4 16,0 0-1-16,0 0 0 15,0 0 1-15,0 0 2 16,20-3 0-16,-6 3 0 16,4 1 1-16,0-1 1 15,5 5 1-15,-1-1-1 16,4 0 0-16,-4 5-1 15,2-5 1-15,-4 1-2 16,-1 0-3-16,0 0-5 16,-5-5-7-16,4 3-17 0,-18-3-33 15,18-5-21-15,-18 5-3 16,0 0 66-16</inkml:trace>
  <inkml:trace contextRef="#ctx0" brushRef="#br1" timeOffset="146511.3689">4705 7066 41 0,'-8'16'98'16,"8"-16"-4"-16,-15 15-6 15,15-15-83-15,0 0-7 0,0 0-3 16,0 0 2-16,0 0 0 15,0 0-2-15,0 0 1 16,16 15 3 0,-16-15 0-16,16 6 1 0,-16-6 1 15,22 4 0-15,-22-4-1 16,26 3 2-16,-13-2-3 16,0 1 2-16,-13-2 0 15,21 1 0-15,-21-1-3 16,19 3-6-16,-19-3-7 15,17 6-28-15,-2 2-36 16,-15-8-3-16,13 9 4 0</inkml:trace>
  <inkml:trace contextRef="#ctx0" brushRef="#br1" timeOffset="147530.4963">5275 7066 70 0,'-7'13'95'0,"7"-13"-3"16,-13 16-44-16,13-16-51 0,0 0-7 16,0 0 3-16,0 0 0 15,0 0-2-15,0 0 1 16,0 0 5-16,22-5 4 16,-8 1 2-16,4-5 3 15,2-1 2-15,1-4-2 16,3-4 0-16,-3-3 1 15,-1-2-3-15,-1 0 0 0,-4-3-1 16,-5 0-3-16,-3-3-2 16,-4-2-2-1,-2 4 1-15,-2-5-3 16,-2 5 1-16,-4-1 2 0,2 5 0 16,0 3 4-16,0 4 2 15,5 16 5-15,-11-16-2 16,11 16 4-16,-13-1-3 15,13 1-1-15,-15 4 1 16,15-4-4-16,-16 9 0 16,16-9-3-16,-14 16-1 15,7-3-1-15,0 4 2 16,1 5 0-16,0 8 1 16,3 5 1-16,2 11-2 15,-1 4 2-15,4 12 0 16,2 6 6-16,3 4-6 15,0 5 5-15,5-1-7 0,0 2 5 16,-1 0-3-16,2 2 2 16,0-5-2-16,0-2-4 15,0 2-2-15,0 0 2 16,-3-3 3-16,0-2-2 16,-1-3 2-16,-1-3-3 15,-3-6 0-15,-2-12-3 16,-5-9 0-16,-1-5-8 15,-4-9-4-15,-1-6-4 16,-8-12-8-16,0-4 1 16,-6-14 0-16,-2 0 6 15,-7-14 7-15,-3-2 6 0,-4-10 5 16,-2-3 10-16,1 3 3 16,-2-8 11-16,4 8 2 15,4-2-1-15,5 8-1 16,7 0-1-16,8 1-2 15,5-1-4-15,11-6 2 16,9 0-7-16,10-3-3 16,3-1-2-16,10-3-1 15,4 1-1-15,4 0-1 16,2 5 2-16,0 4-1 16,0 4-3-16,-2 5 0 15,-3 4-2-15,-4-1-4 16,-1 7-6-16,-8-3-7 0,4 4-22 15,-8-11-41-15,0 4-6 16,-2-9 14-16,3-1 76 16</inkml:trace>
  <inkml:trace contextRef="#ctx0" brushRef="#br1" timeOffset="147879.1898">5892 6665 1 0,'4'-18'78'16,"-4"18"11"-16,0 0-1 0,0 0-67 15,0 0-16-15,0 0-5 16,-13-4 0-16,13 4 0 16,-19 14-1-16,19-14 1 15,-26 26 2-15,13-6 2 16,-1 8-1-16,1 7 3 15,-2 5 1-15,4 8 0 16,-4 5-3-16,7 6 6 16,2-3-4-16,2-2-2 15,1-5 2-15,6-7-5 16,1-6 3-16,5-12-7 16,5-9 2-16,0-8-13 15,5-4-1-15,-2-6-10 0,5 0-19 16,-7-7-38-16,8 0-6 15,-5-8 16-15,3 6 72 16</inkml:trace>
  <inkml:trace contextRef="#ctx0" brushRef="#br1" timeOffset="148313.0251">6183 6920 1 0,'0'0'13'0,"0"0"64"0,-13 9-3 16,13-9-56-16,-13-6-5 15,13 6 0-15,-16-12 0 16,16 12-3-16,-19-17 0 16,19 17-3-16,-18-19 3 15,18 19-2-15,-15-23-2 16,15 23 0-16,-3-23-1 15,3 23-1-15,8-22 2 16,-8 22-1-16,17-17-1 16,-17 17-1-16,24-11 0 15,-11 9 0-15,0 6-2 16,-13-4 2-16,25 21 0 16,-15-4-3-16,0 5 1 0,0 5-2 15,-3 6 0-15,-2 2-1 16,-1-1 3-1,-1 5-3-15,-5-3 6 16,2 2-1-16,-4-2-7 0,0-4 2 16,-2-5-12-16,3-2-5 15,-6-7-29-15,8-2-32 16,1-16-12-16,0 0 30 16</inkml:trace>
  <inkml:trace contextRef="#ctx0" brushRef="#br1" timeOffset="148930.1695">6376 6934 1 0,'0'0'86'0,"19"-1"2"16,-19 1-4-16,0 0-59 16,0 0-19-16,0 0-6 15,0 0 1-15,0 0-1 16,0 0 0-16,0 0-1 15,0 0 0-15,0 0 2 16,0 0-2-16,0 0 0 16,0 0 1-16,0 0 1 15,12-16 0-15,-12 16 1 16,0 0-1-16,-5-22-2 0,5 22 2 16,-11-18 1-1,11 18-1-15,-16-19 0 16,16 19-1-16,-22-17-1 0,8 6 2 15,14 11 0-15,-23-8 0 16,10 8 1-16,13 0-1 16,-23 6-1-16,10 2 2 15,4 8 0-15,0 3-2 16,1 4 3-16,-1 3-3 16,2 4 2-16,2-1-2 15,1 4 2-15,3 0 4 16,2-1-1-16,3-6-4 0,4 0-1 15,5-4 8 1,4-5-8-16,2-4 6 16,1-4-5-16,3-8 0 15,2-2 1-15,-2 1-1 0,1-6 4 16,-5 0-13-16,-2 0 9 16,-1 1-7-16,-3 0 11 15,-13 5-12-15,16-7 7 16,-16 7-2-16,0 0-1 15,0 0-3-15,0 0-2 16,0 0-9-16,9-14-15 16,-9 14-17-16,0 0-40 15,-8-15 5-15,7-1 41 16</inkml:trace>
  <inkml:trace contextRef="#ctx0" brushRef="#br1" timeOffset="149280.1821">6551 6693 22 0,'0'-14'94'0,"0"14"3"16,0 0-8-16,0 0-69 16,0 0-12-16,0 0-3 15,0 0-4-15,0 0-1 16,17 1-1-16,-17-1-3 15,22 18 7-15,-5-7-3 16,3 7 3-16,3 5-1 0,2 6 2 16,0 2-1-16,-1 5-1 15,-5 3-1 1,-5 3-4-16,-4 4 2 0,-4 0 4 16,-7-2 2-16,-4-4-7 15,-3-2 7-15,-5-7-4 16,-2-2 6-16,1-4-8 15,-1-6-6-15,-3-8-21 16,8 5-27-16,-8-9-34 16,5 2-7-16,-3-8 9 15</inkml:trace>
  <inkml:trace contextRef="#ctx0" brushRef="#br1" timeOffset="150031.2374">4974 8360 31 0,'0'0'90'0,"0"0"-3"16,0 0-3-16,0 0-68 16,0 0-9-16,0 0-1 15,0 0-1-15,16-12-1 16,-16 12-5-16,14-10 2 15,-14 10 1-15,26-7-2 0,-10 6 1 16,4-4 1 0,3 4-1-16,3 1-1 15,2-2 2-15,1 1-2 16,-2-1 1-16,-1 2 0 0,-2-1-1 16,-3 0 1-16,-4-1-1 15,-3 1 0-15,-1-2-1 16,-13 3-4-16,13-2-5 15,-13 2-11-15,0 0-14 16,0 0-42-16,0 0-9 16,5 18-1-16,-5-18 69 15</inkml:trace>
  <inkml:trace contextRef="#ctx0" brushRef="#br1" timeOffset="150379.4418">5161 8459 49 0,'0'0'89'15,"-5"21"1"-15,5-21-4 16,0 0-74-16,0 0-9 16,0 0-2-16,0 0 0 15,0 0-1-15,0 0 0 16,0 0 1-16,0 0 0 15,13-5 1-15,-13 5 1 16,16-3-1-16,-4-1 3 16,1 0-2-16,3-2 0 15,3 2 1-15,1-2-3 0,2 3 2 16,-2-3-4-16,2 0 1 16,-1 2-2-16,0 0-4 15,-1 1-17-15,-6-10-57 16,6 10-9-16,-20 3-6 15,24-29 33-15</inkml:trace>
  <inkml:trace contextRef="#ctx0" brushRef="#br1" timeOffset="152899.1687">6039 7633 14 0,'0'0'88'16,"0"0"-1"-16,-13 5-24 15,13-5-48-15,-23 2-8 0,8 2-1 16,-4 8-2-16,-2 2 1 16,-5 8-3-16,-2 7 4 15,-2 4-2 1,1 10 1-16,-1 11 1 0,3 3 3 15,1 5-3-15,5 9 2 16,4 3-3 0,4 5 1-16,4 2-1 0,9 1-6 15,5-3 5-15,6-2-1 16,1-6 0-16,7-8-1 16,4-8-3-16,3-12 0 15,4-8-1-15,-1-11 3 16,0-6-9-16,-2-11-5 0,0-1-6 15,-3-8-11-15,-3 1-23 16,-8-8-32 0,2 0-1-16,-5-9 22 15</inkml:trace>
  <inkml:trace contextRef="#ctx0" brushRef="#br1" timeOffset="153531.7875">6360 8132 1 0,'-10'14'52'0,"10"-14"29"16,-17 18 2-16,17-18-56 16,-17 0-13-16,17 0-4 15,-15 1 0-15,15-1-3 16,0 0-3-16,-13-1 1 16,13 1-2-16,0 0 1 15,-14 7 0-15,14-7 1 16,-4 14-2-16,1-1 5 15,0 2-2-15,1 8-1 16,-1 1 1-16,2 4-1 16,0 6-2-16,1 1 0 0,0-2 0 15,2 0-5-15,1-1 2 16,2-4-1-16,0-5 0 16,4-6 0-16,-9-17 0 15,25 16 1-15,-11-15-1 16,2-4 2-16,0-7-1 15,0-7 1-15,-2-3 1 16,-1-3-1-16,-4-8 2 0,-4 1-2 16,-3-5 1-1,-4-1 0-15,-2 0 2 16,-3 6-2-16,-2 0 0 16,-5 5-2-16,-2 8-1 0,0 1 0 15,2 7-3-15,-2 2-3 16,0 7-3-16,2-3-3 15,14 3-7-15,-21 10-10 16,18 5-32-16,-1-2-25 16,10 4 0-16,-3 2 44 15</inkml:trace>
  <inkml:trace contextRef="#ctx0" brushRef="#br1" timeOffset="153998.9597">6495 8530 43 0,'-18'23'91'0,"8"-5"1"16,-1-4-10-16,11-14-73 16,-13 10-14-16,13-10-4 15,0 0-14-15,0 0-10 16,-2 13-23-16,2-13-23 15,0 16 0-15,0-16 47 0</inkml:trace>
  <inkml:trace contextRef="#ctx0" brushRef="#br1" timeOffset="154932.0404">6845 7915 39 0,'-8'15'93'0,"0"-2"-12"16,-5-2-11-16,-2 1-89 15,3 13-7-15,-5 0 5 16,-4 13 8-16,-3 2 8 16,1 8 7-16,-2 7 15 15,1 0 3-15,4 2 3 16,-2-5 3-16,12 0-4 16,1-3-8-16,8-2-7 15,2-9-6-15,8-7-4 16,2-5-3-16,5-9 7 0,4-3-3 15,1-12 4-15,0-5-6 16,-1-7 7 0,-1-3-5-16,-3-3 2 0,-4-3 0 15,-8 1-3-15,-3-3 3 16,-3 5-4-16,-7 1 7 16,9 15-6-16,-28-18 6 15,11 15 0-15,0 5-2 16,0 1 0-16,1 4-2 15,3 0-1-15,13-7-3 16,-18 19-6-16,18-5-3 16,0-14 0-16,10 23-7 0,-10-23 6 15,26 18-4-15,-7-14 8 16,4-2 0 0,2-7 7-16,1-8 5 0,3 0 2 15,-3-8 6-15,1-1-3 16,-5-10 6-16,-1 3-7 15,-3-5 3-15,-5 1-4 16,-3 1 0-16,-3 1-2 16,-1 4 0-16,-3 5 1 15,-2 5 0-15,-1 17 1 16,1-16-1-16,-1 16 2 16,0 0-2-16,0 13 2 15,0-13-2-15,0 20-1 16,2-4-1-16,-1-3 0 15,4 3 1-15,-1 0-2 16,3-2 1-16,2 1 0 16,0-1 1-16,2 2 1 0,1-3-1 15,1 4 0-15,0-1-1 16,0 2 2-16,-2-1 0 16,1 0-1-16,-2 2-1 15,-2 0 1-15,-2 0 0 16,-3-1 4-16,-3-2-3 15,-3-1 4-15,-1-2-5 0,4-13 2 16,-16 17-9-16,3-19-11 16,13 2-65-1,-32-15-5-15,15-3-2 16,-8-11 34-16</inkml:trace>
  <inkml:trace contextRef="#ctx0" brushRef="#br1" timeOffset="155175.3561">6933 8149 88 0,'15'7'95'16,"-15"-7"-1"-16,21-13-40 16,-6 2-50-16,2-2-5 15,5 0 1-15,2-4 5 16,4-1-5-16,3 1 5 15,-2 3-6-15,2-2 4 0,-3 4-12 16,1-1-6-16,0 6-10 16,-6-3-36-16,2 7-25 15,-5-1-4-15,-1 1 31 16</inkml:trace>
  <inkml:trace contextRef="#ctx0" brushRef="#br1" timeOffset="155648.5855">7396 8397 34 0,'-15'21'97'15,"15"-21"-2"-15,0 0-4 0,0 0-79 16,0 0-9-16,0 0-3 16,0 0 1-16,15-15 1 15,-15 15-2-15,22-8 1 16,-6 5 1-16,6 1 0 16,2 1 1-16,4-1-1 15,2 1 1-15,-1 1-2 16,0 0-1-16,-4 1-7 15,-4-5-13-15,0 8-39 16,-8-9-30-16,2 0-5 16,-15 5 15-16</inkml:trace>
  <inkml:trace contextRef="#ctx0" brushRef="#br1" timeOffset="157933.6768">7828 8507 1 0,'3'20'53'0,"-3"-20"27"16,0 0-3-16,0 0-61 16,0 0-6-16,0 0-3 15,0 0-3-15,0 0-1 16,0 0-1-16,0 0-2 0,0 0 1 15,13-10 0-15,-13 10 1 16,7-23 1-16,-3 9 1 16,1-8 1-1,-1 0 0-15,0-6 2 0,-1-6-2 16,1 0 0-16,1-8-3 16,-2-6 0-16,4-4 4 15,0-1-8-15,3 0 1 16,2 1-3-16,-1 5 2 15,1 6-1-15,-1 9 4 16,-1 7 0-16,-1 9-5 16,-9 16 8-16,0 0-2 15,0 0 2-15,0 0-2 0,0 0 1 16,6 19-2-16,-6-19 1 16,0 25-3-16,1-11 2 15,4 5-2 1,-1 3 3-16,3 2 2 0,0 1-2 15,1 2 1-15,3 0-1 16,2 2 1-16,0-4 0 16,2-2 1-16,0-4-2 15,1-3-3-15,2-5 2 16,-3-1-1-16,1-3 1 16,0-2-2-16,-1-1 2 15,-15-4 0-15,20 4-1 0,-20-4 1 16,13 9 0-1,-13-9 0-15,3 17-1 16,-6-4 3-16,-1 6-3 16,-1 6 2-16,-2 1 0 0,-3 0 0 15,0 4-2-15,-2 0 2 16,2 0 0-16,1-2-2 16,4-5 1-16,0-4-1 15,5-2 1-15,0-17-2 16,12 17 0-16,-12-17 0 15,26 2 2-15,-7-5-3 16,1-1 0-16,1-1-4 16,1-1-8-16,-5-1-12 0,7 3-29 15,-10-8-33 1,8-1-3-16,-9-7 29 16</inkml:trace>
  <inkml:trace contextRef="#ctx0" brushRef="#br1" timeOffset="158368.0167">8493 8255 22 0,'-3'17'92'0,"3"-17"-6"15,0 0-1-15,0 0-78 16,0 0-4-16,0 0 0 15,0 0-2-15,-14-6 2 16,14 6-4-16,-5-16 3 0,5 16-2 16,0-21 1-16,3 8-3 15,-3 13 2-15,13-26-1 16,-13 26 0-16,22-22 2 16,-22 22 0-16,23-12 1 15,-23 12 0-15,23 9 0 16,-13 4-1-16,-1 4 1 15,-2 4-1-15,-3 5-1 16,1 4 0-16,-5 3 0 16,0 2 1-16,-2 1 0 15,-2-2 0-15,-2-2-1 16,-3-2-2-16,1-4-5 16,-1-3-6-16,-2-10-15 0,5 5-44 15,6-18-9-15,-17-2-7 16,17 2 65-16</inkml:trace>
  <inkml:trace contextRef="#ctx0" brushRef="#br1" timeOffset="158817.9438">8650 8269 37 0,'26'-3'85'0,"-26"3"-1"16,15-1-36-16,-15 1-41 15,0 0-6-15,13-2 0 0,-13 2 0 16,0 0 1-16,0 0-2 16,0 0 1-16,0 0 2 15,0 0-1-15,0 0 1 16,0 0 0-16,5-14 0 16,-5 14 0-16,0 0 0 15,-8-18 0-15,8 18-4 16,0 0 2-16,-19-13-1 15,19 13-1-15,-16 0 0 16,16 0 2-16,-17 5 0 16,17-5 0-16,-18 16 5 15,11-3-1-15,3 5 2 16,-2 6-2-16,2 4 2 0,2 4-3 16,2 1 0-16,3 0-2 15,2-2 0-15,2-1-3 16,1-8 0-16,4-4 0 15,2-5 0-15,1-7 2 16,4-3-3-16,1-6-2 16,0-1-9-16,2-3-11 15,-5-6-18-15,6 1-45 16,-8-4-1-16,-1 0 19 16</inkml:trace>
  <inkml:trace contextRef="#ctx0" brushRef="#br1" timeOffset="159285.0434">8881 7771 1 0,'0'0'86'16,"0"0"6"-16,0 0-1 16,0 0-69-16,0 0-15 15,0 0-4-15,0 0-3 0,0 0 0 16,0 0-2 0,15 0 2-16,-15 0-1 15,13 10 2-15,-13-10-1 16,23 26 2-16,-9-3 1 0,6 6-2 15,5 4-2-15,2 5 3 16,3 4 1-16,4 2-3 16,-4 1 3-16,-1 6-3 15,-2-2 2-15,-5 4 1 16,-8 3 2-16,-6 4-4 16,-6-1-5-16,-4 1 8 15,-7 4 0-15,-4-5 2 16,-3-3 0-16,-3-5-2 15,-1-8-2-15,0-5-9 16,-2-8-7-16,5-6-50 0,-3-12-24 16,2-6-6-16,-2-11 16 15</inkml:trace>
  <inkml:trace contextRef="#ctx0" brushRef="#br1" timeOffset="161001.7748">9562 7536 1 0,'0'0'47'0,"0"0"33"16,0 0-2-1,0 0-63-15,-13-6-9 16,13 6 0-16,-17 2-2 16,17-2 3-16,-26 14-2 0,11 3 5 15,0 5-1-15,-4 8 2 16,-1 6-2-16,2 9 1 16,1 9-3-16,3 5-5 15,-1 4 4-15,4 6-3 16,2 1 2-16,5 0-3 15,2-2 2-15,5-4-2 16,1-8 1-16,4-4 3 16,2-9-5-16,1-7 1 15,5-8-3-15,1-10 2 16,1-5-3-16,0-4 2 16,0-5-2-16,-1-1-4 15,-1-1-5-15,-3-5-12 0,1 6-20 16,-14-3-46-16,15-7 1 15,-15 7 12-15,13-25 76 16</inkml:trace>
  <inkml:trace contextRef="#ctx0" brushRef="#br1" timeOffset="162285.8829">9908 8005 7 0,'16'11'85'16,"-16"-11"1"-16,16 19-13 15,-16-19-69-15,0 0-3 16,-9 20 0-16,9-20 1 16,-18 13 1-16,2-7 1 15,0-4 0-15,0-2 3 16,0-2-2-16,3-1 1 15,0-4-3-15,13 7-1 16,-13-23-1-16,13 9-1 16,5-1 3-16,5 1-2 15,3 1 2-15,1 0-1 16,6 7 2-16,-1 0 4 16,1 13-6-16,2 9-4 0,-5 7-3 15,-5 8-1-15,-5 8-1 16,-6 4 2-16,-3 3-2 15,-10 2-1-15,-4-2 6 16,-5-4 4-16,-4-8 5 16,2-2 0-16,-2-12 0 15,4-2-2-15,1-10 1 16,4-2-3-16,16-6 0 16,-19-9-1-16,19 9 0 15,-4-26-1-15,6 13 0 16,4-1 0-16,1 0-1 15,5-1-1-15,1 6 0 0,6 5-2 16,1 7-3-16,0 3 1 16,5 5-5-16,-1-1 0 15,5 5-2-15,-2-2-1 16,4-3-3-16,-4-9 0 16,3-5-1-16,-2-9 2 15,1-7 6-15,-2-6 2 16,-4-3 7-16,-1 0 4 15,-6-3 6-15,0 4 4 16,-9 2 4-16,1 7-1 16,-5 2-1-16,-3 17 0 15,3-18-5-15,-3 18-2 16,0 0-5-16,0 0-2 0,0 0-1 16,6 15 0-16,-3 1-1 15,-2 1 0-15,4 3 0 16,-1 3 1-1,0-1 1-15,4-2 0 0,-1-3 1 16,1-2 0-16,-8-15 0 16,16 8-3-16,-16-8 0 15,18-10-1-15,-10-4-1 16,-1-5 1-16,-2-5-2 16,-4-2 2-16,-2-5 1 15,-1 7 1-15,-2-1 2 16,-2 2-2-16,-4 4 3 0,3 5-2 15,7 14 1-15,-9-19-3 16,9 19 0 0,0 0 1-16,2-17-2 15,-2 17 5-15,20-12-5 0,-4 7 0 16,3-1 0-16,2 2 6 16,2-1-5-16,0 1 1 15,-1 2 0-15,0 2-5 16,-6 3 5-16,-1 2 1 15,-15-5 0-15,22 11-7 16,-22-11 7-16,16 19-2 16,-10-5 2-16,-2 4-1 15,0 2 1-15,-1 3-1 16,0 3 0-16,1 3 1 0,1 0-2 16,1-2 2-1,1-2-2-15,0-1 2 16,0-5-3-16,2-2 2 0,4-5-2 15,-13-12 2-15,24 5-1 16,-11-7-1-16,2-6-3 16,1-6 1-16,0 0 2 15,-3-8-2-15,-2-1 3 16,-4 0 0-16,-1-2 1 16,-5 2 1-16,-5-1 4 15,-4 3-4-15,-5 3 2 0,-5 6-2 16,1 5-3-1,-3 4-2-15,1 2-10 16,-1-1-11-16,5 6-30 16,-2-1-35-16,17-3-5 0,-16 5 25 15</inkml:trace>
  <inkml:trace contextRef="#ctx0" brushRef="#br1" timeOffset="162801.8413">11107 7888 45 0,'0'0'91'16,"0"0"0"-16,0 0-42 15,0 0-34-15,0 0-4 16,0 0-5-16,0 0-2 0,8 19 0 16,-8-6 0-16,1 1-1 15,1 8 2-15,0 2-2 16,4 4 1-16,-1 5 2 16,0 2-2-16,2 2 1 15,1-2-4-15,-1-2 3 16,0-4-3-16,-1-6 2 15,-3-3-4-15,3-5-5 16,-4-2-4-16,-2-13-8 16,0 0-9-16,0 0-24 15,0 0-39-15,0 0-4 16,0 0 33-16</inkml:trace>
  <inkml:trace contextRef="#ctx0" brushRef="#br1" timeOffset="163069.6162">10947 8156 3 0,'0'0'92'0,"-23"9"2"16,23-9-4-16,0 0-63 16,0 0-16-16,0 0-4 15,0 0-3-15,0 0-1 16,15-9-2-16,-2 4-1 15,4-3 1-15,3 1 0 0,5 0-1 16,5 1 0-16,2-1 2 16,2 7-7-16,1-4-12 15,2 11-44-15,0-6-28 16,-4 5-3-16,-6-3 21 16</inkml:trace>
  <inkml:trace contextRef="#ctx0" brushRef="#br1" timeOffset="165186.8801">11689 7744 11 0,'0'0'95'0,"14"-2"-3"0,-14 2-4 15,0 0-73-15,0 0-11 16,0 0-3-16,0 0 0 15,-5 19-3-15,2-4-1 16,-2 5-2-16,2 7 3 16,-1 6 1-16,-2 3 2 15,1 5 2-15,-3 2 0 16,1-1 2-16,-3-3 1 16,1-3 0-16,1-10-3 15,-1-3 2-15,2-9-3 16,1-1-2-16,6-13 2 0,0 0-2 15,0 0 1-15,0 0 0 16,0 0 0-16,0 0-1 16,17-14 2-1,-17 14-1-15,22-19-2 0,-8 8 1 16,4 2-1-16,-1 3 2 16,2 2-1-16,0 3 1 15,-2 1-1-15,-1 7 1 16,0 3 0-16,-3 7 0 15,-3 2-1-15,-3 3 0 16,-1-1 1-16,-5 5 0 16,-2 3 2-16,-4-3-1 15,-3 1 2-15,-2-1 1 0,-6-1 0 16,-2-1 0-16,-3 1-2 16,-4-3 0-1,1-4-2-15,-1-2 0 16,4-6-3-16,0-2 0 0,7-4-3 15,0-4 1-15,14 0-5 16,-13-9-3-16,13 9-11 16,-5-24-15-16,10 11-49 15,-5-10-5-15,5-5 1 16,-2-4 84-16</inkml:trace>
  <inkml:trace contextRef="#ctx0" brushRef="#br1" timeOffset="165488.7481">11637 7793 56 0,'1'17'100'16,"-1"-17"-3"-16,19 7-5 15,1-11-84-15,1 1-8 16,0-1-1-16,2 0 1 15,2 1-2-15,-1 1 0 16,-1-2 2-16,-1 4 1 16,-2-2 0-16,-2 1 0 0,-3 1-2 15,0-1 2 1,-15 1-1-16,23-2-2 16,-23 2-4-16,13 2-6 15,-13-2-11-15,0 0-27 0,11 14-38 16,-11-14-6-16,-7 19 19 15</inkml:trace>
  <inkml:trace contextRef="#ctx0" brushRef="#br1" timeOffset="165970.5728">12128 7947 26 0,'11'18'95'15,"2"-3"-1"-15,-13-15-13 16,13 6-77-16,-13-6-17 0,0 0-3 16,7 16 5-16,-7-16 5 15,-13 16 2-15,13-16 4 16,-27 20 13-16,11-10 5 16,-1-3 0-16,4 1 2 15,-2-7-7-15,1 1-2 16,14-2-5-16,-22-11-2 15,22 11-1-15,-17-15-4 16,17 15 0-16,-12-25 6 16,12 25-3-16,3-24 2 15,-3 24-2-15,10-19 3 16,-10 19-4-16,16-13 2 16,-16 13-3-16,17-2-4 0,-17 2 1 15,13 16-4-15,-13-16 4 16,12 26-3-16,-8-7 3 15,-1 4 0-15,-3 4 4 16,-1 5-2-16,-4 3 2 16,-2-1 0-16,-1 7 0 15,-5-2-4-15,0 0-3 16,-2-6-9-16,4 2-13 16,-4-15-35-16,5-1-26 15,10-19-3-15,0 0 39 16</inkml:trace>
  <inkml:trace contextRef="#ctx0" brushRef="#br1" timeOffset="166469.9381">12191 8045 79 0,'14'12'93'15,"-14"-12"-3"-15,0 0-25 16,0 0-64-16,13 9-8 15,-13-9 1-15,0 0-1 16,0 0 0-16,0 0 2 16,0 0 3-16,13-2 5 15,-13 2-1-15,0 0 2 16,0 0 1-16,-2-16-2 0,2 16 0 16,-5-13-2-16,5 13-2 15,-11-16 1 1,11 16 1-16,-15-13 1 0,15 13 0 15,-19-5 1-15,19 5 4 16,-18 1-1-16,18-1 2 16,-16 14-1-16,16-14-3 15,-13 24 0-15,7-9-1 16,5 3 1-16,1-1-4 16,3 5 2-16,1-1-1 15,3 0-2-15,3 0 2 0,3-3-1 16,3 0 1-1,1-3-1-15,6-4 0 0,3-2-1 16,2-3 1-16,-2-3-3 16,0-3-1-1,-5 1-3-15,2-1-7 0,-8-1-6 16,-2 2-13-16,-13-1-28 16,0 0-30-16,0 0 1 15,-2-16 46-15</inkml:trace>
  <inkml:trace contextRef="#ctx0" brushRef="#br1" timeOffset="166921.7619">12482 7553 36 0,'0'0'97'16,"15"-1"-2"-16,-15 1-5 16,0 0-68-16,0 0-10 15,0 0-4-15,14 0-2 16,-14 0-4-16,22 9-2 16,-8 1 0-16,4 4 2 15,2 2-3-15,2 7-1 0,2 3 1 16,2 6-1-1,3 2 1-15,0 7-2 16,-2 2-4-16,-2 8 5 16,-4 1 3-16,-2 4 1 0,-4-1 0 15,-5-1 1-15,-7 0 0 16,-2-2 1-16,-4-9 4 16,-1-5-6-16,-1-5-2 15,0-9 1-15,-3-1 0 16,3-7-2-16,0-3 0 15,5-13-2-15,-10 15-4 16,10-15-6-16,0 0-10 16,-7 13-31-16,7-13-40 15,0 0-1-15,-19-3 9 16</inkml:trace>
  <inkml:trace contextRef="#ctx0" brushRef="#br1" timeOffset="168546.4276">12963 8094 26 0,'0'0'97'0,"-13"21"-6"16,13-21 3-16,-13 0-76 15,13 0-8-15,0 0-5 16,0 0-2-16,0 0-2 15,0 0-1-15,0 0 1 16,0 0-2-16,19-13 0 16,-19 13-2-16,24-6 2 15,-8 4 1-15,3-2 1 16,3 3-1-16,2-4-1 16,-1 4 2-16,0 1 0 15,-1-3 0-15,-2 2-1 0,-1-2 1 16,-3 0-2-16,-16 3 2 15,20-2-2-15,-20 2-4 16,0 0-9-16,14-1-15 16,-14 1-42-16,0 0-18 15,0 0 1-15,0 0 42 16</inkml:trace>
  <inkml:trace contextRef="#ctx0" brushRef="#br1" timeOffset="169038.5603">13656 7692 1 0,'14'-2'88'16,"-14"2"-3"-16,0 0-2 15,0 0-68-15,1 18-8 16,-1-18-2-16,-15 17-2 15,4-4 0-15,1 4-2 16,-1 5 1-16,1 3 0 16,1 3 5-16,0 7-2 15,4 0 1-15,3-1-1 16,4 1-2-16,3-3 0 0,3-5 1 16,2-2-1-16,3-10-3 15,4-3 1-15,-1-6-2 16,1-5 3-16,0-7 0 15,1-5 0-15,-2-9-3 16,-3-6-1-16,-2-6 0 16,-2-4 1-16,-2-2 2 15,-6 1 0-15,-5 1 1 16,0 4 2-16,-5 6 3 16,-1 7 0-16,-4 8-1 15,-1 6 0-15,-1 3-2 16,3 3-1-16,-1 3-7 15,14-4-5-15,-20 13-14 0,20-13-16 16,-12 18-51-16,12-18-7 16,-3 26 4-16,2-13 77 15</inkml:trace>
  <inkml:trace contextRef="#ctx0" brushRef="#br1" timeOffset="169251.9844">13915 8035 36 0,'0'0'93'16,"16"15"2"-16,-16-15-5 0,0 0-72 16,10 14-12-16,-10-14-8 15,0 0-10-15,0 15-14 16,0-15-21-1,-3 21-38-15,3-21-3 0,-4 22 11 16</inkml:trace>
  <inkml:trace contextRef="#ctx0" brushRef="#br1" timeOffset="169926.7698">14153 7625 38 0,'0'0'99'16,"15"-14"-4"-16,-15 14-8 0,0 0-55 15,0 0-37-15,0 0-3 16,4 17-3-16,-4-17 3 16,-6 25-1-16,2-6 5 15,0 2 5-15,-2 2 3 16,2 3 0-16,2-3 1 15,1 1 0-15,1-4-2 16,3-3-2-16,2-3-3 16,-5-14 2-16,20 21-1 15,-5-16 1-15,1 0 0 16,3-2-1-16,2-3 3 16,2-2 0-16,0 1 2 15,3-5-4-15,0-1 0 16,-4 0-5-16,0-4-6 0,-4 3-7 15,-3-4-6-15,-2 2-5 16,-6-4-3-16,-7 14 6 16,3-19 5-16,-3 19 12 15,-6-16 7-15,6 16 15 16,-16-11 7-16,16 11 6 16,-20-6 5-16,20 6-5 15,-19-6-4-15,19 6-7 16,-17-1-3-16,17 1-6 0,0 0-1 15,-13 4-4 1,13-4 0-16,0 0 0 16,-3 16 0-16,3-16 1 0,-3 23 2 15,2-9 0-15,1 6 0 16,0 2 0-16,1 3 1 16,2 1 1-16,0 0 2 15,1-2-2-15,1-1-2 16,0-1-1-16,0-3-1 15,2-2-2-15,-3-4-3 16,2 0-5-16,-6-13-7 16,9 20-13-16,-9-20-23 15,0 0-41-15,0 0 0 16,0 0 0-16</inkml:trace>
  <inkml:trace contextRef="#ctx0" brushRef="#br1" timeOffset="170389.1172">14564 7605 27 0,'0'0'101'0,"0"0"-2"15,15 13-5-15,-15-13-56 16,0 0-33-16,0 0-6 0,-7 15-3 16,7-15 0-16,-2 13-2 15,2-13 0-15,-1 23 3 16,1-7 3-16,3 2 3 16,1 4 0-16,5 0 3 15,-1-1-2-15,4 1 0 16,4-3-1-16,1-2 1 15,2-1-2-15,-2-3-1 16,0 0 1-16,-2-2-2 16,-15-11 2-16,20 21-1 15,-17-8 0-15,-3-13-4 16,-10 27 7-16,-2-11-1 0,-2 0 0 16,-3-2-1-16,-2 1-4 15,0-5-3-15,0-2-9 16,-1-9-3-16,3-8-19 15,-5-12-15-15,8-4-40 16,-4-11-3-16,5-6 20 16</inkml:trace>
  <inkml:trace contextRef="#ctx0" brushRef="#br1" timeOffset="170587.2771">14514 7556 38 0,'0'0'87'0,"0"0"1"15,0 0-1-15,16-8-63 0,-16 8-12 16,0 0-5-16,20-16-6 16,-20 16-6-16,26-18-2 15,-10 14-5-15,0-5-6 16,5 8-11-16,-5-5-31 16,10 11-25-16,-6-3 1 15,4 7 41-15</inkml:trace>
  <inkml:trace contextRef="#ctx0" brushRef="#br1" timeOffset="171072.6058">14906 7760 94 0,'0'0'90'0,"3"16"-6"15,-3-16-33-15,0 0-48 16,0 0-2-16,0 0 1 16,0 0 1-16,0 0-2 15,-16-6 2-15,16 6 0 16,-17-6 0-16,17 6-1 16,-19-9-2-16,19 9 1 15,-13-11-1-15,13 11 2 16,-4-13-2-16,4 13 3 0,6-15-2 15,-6 15 3-15,9-13 0 16,-9 13-1-16,15-14 0 16,-15 14 0-16,19-12-2 15,-19 12-1-15,22-4-2 16,-9 4-1-16,0 3 2 16,-13-3-2-16,21 12 1 15,-21-12-1-15,18 25 2 16,-14-6 2-16,-3 3 1 15,-3 4 0-15,-1 3-2 16,0 5 0-16,-4 2-1 16,-1 2-4-16,0-5-10 15,1 0-13-15,-5-12-50 0,6 6-10 16,-4-10 2 0,10-17 33-16</inkml:trace>
  <inkml:trace contextRef="#ctx0" brushRef="#br1" timeOffset="171639.2558">15136 7748 7 0,'13'-1'83'16,"1"1"-1"-16,-14 0-7 15,13-2-55-15,-13 2-15 0,0 0 1 16,0 0-1-1,0 0-1-15,15 12-3 16,-15-12 1-16,0 0 1 16,0 0 0-16,0 0 0 0,13 1-3 15,-13-1 0-15,0 0 1 16,0 0 3-16,3-17-3 16,-3 17 4-16,-11-15-2 15,11 15 0-15,-17-15 2 16,17 15 1-16,-19-15-3 15,19 15 0-15,-18-3 2 16,18 3-3-16,-19 3 3 16,19-3-2-16,-17 13 0 15,17-13 1-15,-19 22 1 16,10-9-1-16,1 1 1 16,0 6 0-16,3 2-2 15,-1 1 0-15,3 2-1 0,3-2 1 16,3 3-6-1,5-2 2-15,1-5 2 0,7-2-1 16,0-4 5-16,8-3-4 16,2-2 2-16,3-7-3 15,0-2 5-15,-2-2-4 16,2 0-1-16,-6-1 2 16,2 2-5-16,-11-4 2 15,1 6-7-15,-15 0 0 16,14 3-12-16,-14-3-39 15,0 0-32-15,0 0-6 16,-14 10 1-16</inkml:trace>
  <inkml:trace contextRef="#ctx0" brushRef="#br2" timeOffset="177083.5432">9913 5787 1 0,'14'8'86'0,"-14"-8"4"16,0 0-2-16,0 0-63 15,0 0-22-15,-19 2-2 16,19-2-2-16,-24 8-2 15,9-1-1-15,0 6 0 16,-4 6 0-16,-1 7 2 16,-6 8 0-16,-2 9 0 15,-4 14 0-15,-2 8 7 16,-7 8-6-16,-3 8 5 0,-4 4 0 16,-1 5 0-16,-3-5-1 15,2 0 1-15,-4-7-1 16,2-5-4-1,-1-2 4-15,-2-7-4 0,5-2 1 16,1-5 8-16,2-5-7 16,3-1 6-16,5-7 0 15,4 0-1-15,5-5 2 16,5-3-3-16,2-9 3 16,4-2-11-16,2-4 11 15,3-3-11-15,2-4 6 16,12-14-2-16,-17 17 1 0,17-17 1 15,0 0-3 1,-15 15 2-16,15-15-2 16,0 0 3-16,0 0-1 0,0 0-1 15,0 0-1-15,0 0 1 16,0 0 0-16,0 0-1 16,0 0 1-16,0 0 0 15,0 0-1-15,13-6 1 16,-13 6 0-16,0 0-1 15,0 0 1-15,0 0-1 16,0 0 2-16,0 0-1 16,0 0-2-16,0 0-4 15,0 0-3-15,0 0-7 0,0 0-15 16,0 0-22 0,0 0-42-16,0 0 0 15,19-17 18-15</inkml:trace>
  <inkml:trace contextRef="#ctx0" brushRef="#br2" timeOffset="177842.0549">10109 5972 1 0,'0'0'82'0,"13"4"-1"16,-13-4-34-16,0 0-31 15,0 0-2-15,0 0-1 16,-14-3-1-16,14 3-4 16,0 0-4-16,-19 15-1 15,19-15-1-15,-20 19-3 0,5-4-2 16,-2 9 2-16,-5 9-3 15,-5 3 3-15,-5 10 0 16,-3 4 6 0,-4 8-1-16,-2 4 3 0,-6 3-2 15,1 3-2-15,-3-2-1 16,-1 5-2-16,-1 0 1 16,-4 1-5-16,-1 6-1 15,-2 0 6-15,-1-3 0 16,-3-2-3-16,-1-1 6 15,2-7-4-15,0-3 4 16,5-5 1-16,4-14 3 0,3-3-9 16,6-4 4-16,7-4 4 15,7-4-1-15,6-7 2 16,4-3-3-16,6-7 1 16,13-11-2-16,-13 16-1 15,13-16 2-15,0 0-4 16,0 0 0-16,0 0-1 15,0 0 1-15,0 0-2 16,13-6 1-16,-13 6 1 16,0 0-4-16,0 0 1 15,0 0-3-15,0 0-4 16,0 0-9-16,0 0-7 16,0 0-22-16,0 0-43 0,0 0-2 15,2-21 24-15</inkml:trace>
  <inkml:trace contextRef="#ctx0" brushRef="#br2" timeOffset="178509.2061">8720 7128 64 0,'0'0'94'0,"-13"5"-1"16,13-5-34-16,0 0-49 16,0 0-6-16,0 0-5 15,0 0-1-15,-5 19-1 16,5-19-2-16,2 18 3 16,-2-5 5-16,0 1-6 15,-2 5 10-15,-1 5-6 16,-1 2 8-16,-2 6-8 15,-4 3 8-15,-1-1-8 16,-1 5 2-16,-2-1 0 16,1-1-2-16,1-5-1 15,2-2 1-15,0-4-2 16,1-4 2-16,3-3-1 0,6-19 1 16,-7 20 0-16,7-20 1 15,0 0 1-15,-4 13-2 16,4-13 1-1,0 0-1-15,0 0 2 0,0 0-3 16,0 0 1-16,0 0 0 16,16-2-2-16,-16 2 2 15,13-1-1-15,-13 1 0 16,16-6 0-16,-16 6 2 16,14-6-3-16,-14 6 2 15,16-3 0-15,-16 3-2 16,22-5 2-16,-9 2 0 0,4-3 1 15,3 3-3-15,5-3 3 16,-1 1-2-16,4 0 0 16,-1 2 0-1,2-1 1-15,-2 3-1 0,-1 2 0 16,-3-1 0-16,-3 2 0 16,-2-4 1-16,-4 4-1 15,-14-2-2-15,19 1-7 16,-19-1-14-16,0 0-41 15,14 1-31-15,-14-1-3 16,0 0 18-16</inkml:trace>
  <inkml:trace contextRef="#ctx0" brushRef="#br1" timeOffset="187882.9816">4558 9875 40 0,'0'0'89'15,"0"0"-1"-15,-18-10-2 16,10-6-45-16,-2-1-33 16,-1-4-1-16,-1-3 0 15,-1-2-3-15,0-3-3 0,3 2-1 16,0-2-2-16,4 0 0 16,2 3-1-16,2 3 1 15,2 7-2-15,0 16 3 16,8-16-1-16,-8 16 1 15,16 10 6-15,-8 6-3 16,4 9 4-16,-2 3-3 16,3 6 1-16,0 0-3 15,0 2 1-15,0 0-4 16,1-2-2-16,1-4-2 16,-1-1-1-16,0-5 2 15,2-5 1-15,-1-3 1 0,-2-6 0 16,-13-10 4-16,20 12 1 15,-20-12 4-15,13-3 1 16,-13 3-2-16,3-16 1 16,-3 16-1-16,-3-26 1 15,-1 10-2-15,-1 2 0 16,1-1-4-16,0 2 2 16,4 13-1-16,-8-13-2 15,8 13 1-15,0 0-2 16,-2 28-1-16,6-4-1 15,3 9 3-15,5 11-2 16,3 6 0-16,3 16 0 16,3 5 4-16,1 4-3 0,0 2 4 15,-4-2-2-15,0-2 0 16,-7-3-3-16,-5-8 3 16,-4-11-2-16,-7-6-1 15,-3-4 0-15,-7-7 1 16,-6-6 0-16,-5-11 0 15,-3-7 5-15,-3-7 0 16,-3-12 2-16,2-2 1 16,-2-11 3-16,7-4-2 15,2-7 0-15,8 0 2 16,7-6-4-16,8 1-1 16,7 1-2-16,6-5-7 0,9 4-1 15,3-3-8-15,9 3-4 16,-2 1-14-16,7 5-25 15,-7-6-30-15,4 2 1 16,-5-3 0-16</inkml:trace>
  <inkml:trace contextRef="#ctx0" brushRef="#br1" timeOffset="188113.1523">4806 9405 68 0,'2'-16'99'0,"-4"0"0"0,2 16-4 16,0 0-53-16,-5-15-39 15,5 15-4 1,0 0-3-16,-2 31-5 16,-2-2-5-16,1 17-21 0,-11 4-47 15,6 17-5-15,-5 0 0 16,5 4 1-16</inkml:trace>
  <inkml:trace contextRef="#ctx0" brushRef="#br1" timeOffset="188834.8925">5228 9793 104 0,'-13'14'97'0,"13"-14"-1"15,0 0-6-15,-13 9-75 16,13-9-12-16,0 0 0 16,0 0-3-16,0 0 1 15,0 0-4-15,14-10 2 16,-1 8 1-16,3 1-1 16,4-1 3-16,2 1-1 15,2 1 1-15,2 1-2 16,0-1 1-16,-1 2 1 0,-1-1-2 15,-5-1 2 1,-3 3-3-16,-1-1 1 16,-15-2 0-16,20 0-3 15,-20 0-2-15,13 1-7 0,-13-1-6 16,0 0-12-16,0 0-25 16,0 0-33-16,0 0 0 15,0 0 0-15</inkml:trace>
  <inkml:trace contextRef="#ctx0" brushRef="#br1" timeOffset="189134.2147">5182 10048 132 0,'0'20'100'0,"0"-20"-1"16,0 0-7-16,17-1-85 16,-17 1-4-16,24-10 0 15,-9 5-1-15,4 0-2 16,1-1-1-16,1 1 1 16,3 3 0-16,-1-3 1 15,6 2-1-15,-2 2-5 16,-1-2-9-16,4 6-24 15,-10-6-50-15,3 7-7 16,-23-4-1-16,19-5-5 16</inkml:trace>
  <inkml:trace contextRef="#ctx0" brushRef="#br1" timeOffset="191214.4336">6020 9575 31 0,'0'0'86'0,"-22"13"0"16,22-13-4-16,0 0-65 16,0 0-5-16,-3-16-5 15,3 16 1-15,18-10-2 16,-5 7-3-16,3 1-1 16,4 2 1-16,3 0 1 15,3 2-2-15,3-2 4 0,1 1-3 16,3-2-2-1,-1-2 4-15,0-3 0 16,-1 0-3-16,-3 4 0 0,-7-6 3 16,-3 3-1-16,-4 0-4 15,-14 5 0-15,18-7-10 16,-18 7-10-16,0 0-31 16,-12 20-33-16,-1-10-4 15,0 5-6-15</inkml:trace>
  <inkml:trace contextRef="#ctx0" brushRef="#br1" timeOffset="191863.7815">6574 9327 50 0,'25'-5'93'0,"-8"-2"-2"15,-1 9-4-15,-16-2-74 16,18 8-9-16,-10 7-1 16,-7 3-1-16,-7 4-1 15,-1 4-1-15,-4-2 1 16,-1 0-1-16,0-4 4 16,2-4-2-16,10-16 0 15,-17 14 1-15,17-14 2 16,0 0-2-16,-13-11 1 15,13 11 0-15,-4-26-2 0,5 11 3 16,1-2-1-16,1 1-2 16,2-1-1-16,4 1 1 15,3 3-1 1,3 4 0-16,3 5-2 0,0 5 0 16,1 9-3-16,0 9 1 15,-2 16 2-15,-7 7 0 16,-2 8 0-16,-8 1 0 15,-6 3 2-15,-6 0 2 16,-4-4 3-16,-2-6 0 16,-3-11 0-16,4-9 0 15,-3-8 0-15,4-4 0 0,0-8 0 16,2-3-2-16,14-1 0 16,-19-11 0-16,19 11-3 15,-13-16 2-15,13 16-2 16,-4-17-1-16,4 17 1 15,0 0-1-15,20-7 1 16,-7 11-2-16,7 6 2 16,3 3-3-16,2 3 2 15,2-2 0-15,1 5 1 16,-1-5-2-16,0-3-1 16,-1-7-1-16,0-8-15 15,-3-18-29-15,6-8-46 16,-9-17-3-16,1-3-7 0,-7-14 26 15</inkml:trace>
  <inkml:trace contextRef="#ctx0" brushRef="#br1" timeOffset="193681.8251">7078 9226 1 0,'5'-21'77'16,"-5"21"7"-16,3-20-6 15,-3 20-51-15,-1-16-8 16,1 16-5-16,0 0-6 15,-19-8-4-15,19 8 0 16,-25 18 0-16,11 1 0 16,-2 4 0-16,0 3 1 0,0 5 3 15,5 6 1-15,1 2 2 16,3 4-5-16,2 3 3 16,4 4 0-1,5-3-3-15,2 4-2 0,4-1-7 16,3-5-2-16,4 0 0 15,2-8 1-15,6-7-7 16,1-8-2-16,1-3-12 16,-3-13-15-16,7-2-45 15,-8-14 4-15,1-6-6 16,-3-10 52-16</inkml:trace>
  <inkml:trace contextRef="#ctx0" brushRef="#br1" timeOffset="194598.9424">7470 9394 68 0,'14'13'90'0,"-14"-13"-4"16,0 0-9-16,5 13-79 15,-5-13-4-15,0 0 1 16,-5 22 3-16,5-22-1 15,0 0 2-15,-15 14 4 16,15-14 4-16,-15 3 1 0,15-3 1 16,-14-11 0-1,14 11-4-15,-12-20 2 16,9 4-3-16,3 3-1 16,3-6 0-16,4 5-1 0,3-4 0 15,3 5-2-15,3 5 1 16,0 3-3-16,3 11-1 15,-5 6-1-15,-1 15 2 16,-7 6 1-16,-6 9 2 16,-7 3-1-16,-8 2 2 15,-3 1 3-15,-5-3 2 16,0-3 3-16,-2-12-5 16,3-8 0-16,2-8-1 15,6-8-1-15,14-6-1 16,-19-2 0-16,19 2 0 15,-7-23-3-15,7 10 2 16,4 0-1-16,2 0 3 0,-6 13-3 16,20-17 0-16,-1 15-2 15,4 10-1-15,1 3-1 16,4 4-1-16,1 3 0 16,2 4-1-16,1-2 0 15,-3-2 0-15,-3-7 3 16,-1-5-3-16,-4-9 1 15,1-7-2-15,-3-9 0 16,-1-7 0-16,-2-8 1 16,-1-4-1-16,-2-7 2 15,-3-1 4-15,-2 6 2 16,-2-2 4-16,-3 9 2 0,-1 5 1 16,0 11 1-16,-3 4-1 15,1 13-1-15,0 0-3 16,0 0 1-16,0 0-3 15,-10 19-2-15,10-19 1 16,-2 23-6-16,4-7 6 16,-1 2 1-16,5 3 1 15,0-1 0-15,4-1 0 16,0 1 0-16,2 1-1 16,2 0 5-16,0-4-6 15,1-3-1-15,2 1 2 16,1-4-1-16,-3 1 1 15,0-2 0-15,-15-10 0 0,17 20-2 16,-17-20 1-16,3 25 2 16,-10-11-4-16,-5 2 1 15,-2 0-4-15,-5-3-4 16,2 0-11-16,-6-13-40 16,0-4-32-16,-6-14-1 15,4-8-1-15</inkml:trace>
  <inkml:trace contextRef="#ctx0" brushRef="#br1" timeOffset="194779.2374">7645 9172 83 0,'0'0'100'0,"0"0"-3"16,18 12-3-16,-2-12-84 15,0-5-14 1,9 3-7-16,1-7-9 0,10 7-6 15,-5-5-7-15,13 6-10 16,-8-5-16-16,8 9-28 16,-5 1 1-16,-2 5 72 15</inkml:trace>
  <inkml:trace contextRef="#ctx0" brushRef="#br1" timeOffset="195699.4774">8116 9653 92 0,'-5'24'94'0,"5"-24"-2"16,-6 18-3-16,6-18-81 16,0 0-9-16,20-6-2 15,-20 6 0-15,20-16-1 16,-7 3 1-16,2-2 3 16,-1-6 0-16,2-7 2 15,0 0-2-15,-3-6 3 0,0 1-1 16,-5-3 1-1,-2-3-1-15,-3-1-2 16,-3 5 2-16,-3 2-3 16,-1 4 3-16,0 3-2 0,-1 3 0 15,1 7-1-15,4 16 2 16,-4-14-3-16,4 14 1 16,0 0 1-16,0 0-1 15,-8 27 1-15,5-8-1 16,-4 4 1-16,4 4-1 15,-1-1 2-15,0 0-2 16,2-1 2-16,5-3-5 0,3-5 4 16,5-3 0-1,8-7 2-15,0-2-1 16,4-2 1-16,3-2 1 16,0-1-2-16,0 0 1 0,-1 0 1 15,-2-1-1-15,-5 2-2 16,-2 1 1-16,-3 3-2 15,-13-5 2-15,13 8 0 16,-13-8-1-16,0 21 1 16,-6-3 2-16,-2 0 0 15,-1 2 3-15,-2 1-2 16,0 3 2-16,1 1-3 16,2-4 7-16,3-5-7 15,3-1 0-15,2-15-2 16,4 20-1-16,-4-20 0 15,17 9-3-15,-4-7 2 16,2-3-2-16,3 1-5 0,0-4-6 16,3-2-8-16,-1-6-18 15,5 7-34-15,-6-13-19 16,4 2-1-16,-6-8 19 16</inkml:trace>
  <inkml:trace contextRef="#ctx0" brushRef="#br1" timeOffset="196149.7461">8806 9285 64 0,'0'27'98'0,"0"-27"-7"16,-6 22-4-16,6-22-78 15,0 0-12-15,-14 13 0 16,14-13 1-16,-17 6 1 16,17-6 1-16,-24 0 6 15,24 0 1-15,-24-6-1 16,24 6 0-16,-17-13 1 16,17 13-3-16,-13-20 0 15,13 20-3-15,-6-25 0 16,7 11 0-16,2-1 0 15,3 1 0-15,-6 14 0 0,26-22-2 16,-10 16-2-16,1 5 0 16,2 4-4-1,0 7 3-15,-1 6-2 0,-2 5 1 16,-4 5 1-16,-5 6-2 16,-1 1 5-16,-3 2-5 15,-5 2 4-15,-2 0-5 16,-3 0-9-16,-8-5-11 15,4 5-28-15,-9-6-24 16,2 0-6-16,-5-10 17 16</inkml:trace>
  <inkml:trace contextRef="#ctx0" brushRef="#br1" timeOffset="196566.852">8903 9348 68 0,'16'0'95'0,"-16"0"-3"16,15 5-3-16,-15-5-80 15,0 0-9-15,16-2-4 16,-16 2 3-16,0 0-2 16,0 0-3-16,15-1 2 15,-15 1 4-15,0 0 2 16,0 0 2-16,8-13 2 0,-8 13-3 15,3-13 3-15,-3 13 0 16,-4-15 1-16,4 15-2 16,-12-16-1-16,12 16-4 15,-17-11 1-15,17 11-2 16,-23-4 1-16,23 4 0 16,-22 7-2-16,22-7-3 15,-20 29 7-15,13-3-3 16,1 8 4-16,2 7 4 15,4 2-3-15,3 3 0 16,4-1 0-16,5-5 2 16,5-5-12-16,3-15-8 0,18-11-40 15,-1-30-40-15,14-10-2 16,-1-17-7-16</inkml:trace>
  <inkml:trace contextRef="#ctx0" brushRef="#br1" timeOffset="198521.6416">9551 9270 45 0,'0'0'95'15,"0"0"-2"-15,0 0-4 16,0 0-74-16,0 0-10 0,0 0-4 16,8 19-2-16,-8 0-2 15,0 5-5 1,0 5 6-16,2 9-2 16,-2 2 7-16,0 2 2 0,1 0 1 15,-1-5 0-15,2-2 0 16,-2-5 1-16,1-5-11 15,-2-11-9-15,5 2-37 16,-4-16-36-16,0 0-3 16,-15-4-1-16</inkml:trace>
  <inkml:trace contextRef="#ctx0" brushRef="#br1" timeOffset="198800.0903">9414 9481 36 0,'-16'7'96'16,"16"-7"-1"-16,-23 10-4 0,23-10-69 16,0 0-14-16,0 0-1 15,-2-17-6-15,15 7 2 16,3-7-7-16,7 4 1 16,3 0 2-16,4 1 7 15,4 2-5-15,-1 1 2 16,0 5-3-16,0 1 4 15,-1 3-2-15,-5 0-12 16,2 6-15-16,-10-8-29 16,5 7-33-16,-9-5-4 15,-2-2 1-15</inkml:trace>
  <inkml:trace contextRef="#ctx0" brushRef="#br1" timeOffset="199184.9768">9924 9201 39 0,'23'-6'94'0,"-23"6"-2"15,13 0-4-15,-13 0-67 16,0 0-20-16,0 0-2 16,0 0-2-16,5 15 2 15,-5-15 0-15,-5 18 2 16,2-3 1-16,2-1 1 15,2 4 4-15,2-2-2 0,6 1 1 16,3-3-4-16,5-4 0 16,5-1-2-16,3-2-1 15,4-2 1-15,0-1 0 16,1 3 1-16,-1-1-1 16,-1 3 2-16,-4 1-2 15,-5 3 3-15,-3 3-5 16,-6 4 4-16,-4-2 0 15,-3 3 1-15,-8-3 0 16,1 1-2-16,-5-3 0 16,-2-3-9-16,-4-9-8 15,2-2-60-15,-8-21-12 0,-1-8-5 16,-1-11 3-16</inkml:trace>
  <inkml:trace contextRef="#ctx0" brushRef="#br1" timeOffset="200067.9785">10064 9116 23 0,'15'-10'91'16,"-15"10"0"-16,17-6-3 15,-4-4-55-15,1 6-27 16,2-4-3-16,3 1-2 16,1 0 0-16,5 3-1 15,-2-1 0-15,1 4 3 16,4 2-2-16,-1 4 0 0,1 0 0 15,-1 1 0-15,-1 1 0 16,-1 1 0 0,-2-1 0-16,-3 2-1 15,-4-2 1-15,-16-7 0 0,21 20 1 16,-15-6-1-16,0 5 2 16,-3 4-1-16,-2 2 2 15,-1 1-2-15,0 3 3 16,0 1-3-16,-1-3 1 15,2-1 1-15,-1-4-2 16,3-5 2-16,0-2-4 16,-3-15 0-16,10 18-1 0,-10-18 3 15,16 5-3-15,-16-5-3 16,23-7 0 0,-23 7-2-16,23-21 1 0,-11 8 1 15,-4-1 2-15,0-3-4 16,-4-2 4-16,-3-3 0 15,-5-1 3-15,-2 1 1 16,-2 2 2-16,-5-1 0 16,1 0-1-16,-1 4 2 15,1 3-2-15,12 14 1 16,-18-18-3-16,18 18-3 16,0 0-2-16,0 0-1 15,0-16-2-15,0 16 2 16,23-11-1-16,-4 4 1 15,1 2 3-15,7 0 3 16,2-1 1-16,1 2 0 16,-1 4 3-16,0 1-3 0,-3 2 2 15,-3 0-1-15,-3 0-1 16,-4 4-1-16,-16-7 0 16,22 19 2-16,-16-6-3 15,-2 0 1-15,-1 5-1 16,-2 4 1-16,1 1 0 15,-1 3 0-15,1 0 1 16,-1 1-2-16,2-1 1 0,1-3 3 16,3-4-2-1,1-3-1-15,-8-16 1 16,23 17-3-16,-9-15 0 16,3-4-3-16,1-5 2 0,-1-4-4 15,0-5 4-15,-1-4 1 16,-1-6 0-16,-5-3 3 15,-3-3-1-15,-6 0 6 16,-3 1-5-16,-8 2 2 16,-5 6-4-16,-7 4-6 15,-11 6-23-15,3 13-61 16,-18 1-2-16,4 11-5 16,-4-4 33-16</inkml:trace>
  <inkml:trace contextRef="#ctx0" brushRef="#br1" timeOffset="202235.1388">11057 9582 50 0,'3'13'91'15,"-3"-13"-8"-15,0 0-6 16,17-6-73-16,-17 6-3 16,19-21-2-16,-8 8-6 15,5-3 6-15,2 0-5 16,-3-1 5-16,4 1 2 15,-3-6 3-15,3 2-3 16,-5-2 2-16,2-1 6 16,-4 0-5-16,-2-2 3 15,0-3 0-15,-1 0 0 16,-4 1-3-16,1 1-1 0,-2 1 1 16,-1 2-1-16,-1 6-1 15,-2 2 0-15,0 15-2 16,0-13 1-16,0 13 0 15,0 0 1-15,0 0-1 16,0 0 1-16,0 0 0 16,-3 19-1-16,3-19-1 15,0 25 0-15,0-11 1 16,1 1-2-16,4 3 0 16,0-2-1-16,1-1 1 15,-6-15-1-15,19 20 2 16,-19-20 1-16,23 16-1 15,-9-10 0-15,-14-6 1 0,24 10 0 16,-24-10-1-16,20 8 2 16,-20-8-2-16,14 7 0 15,-14-7 0-15,0 0 2 16,5 19-1-16,-5-19 0 16,-6 25 5-16,1-11-3 15,-3 4 4-15,1 0-4 16,-2 1 4-16,0-2-5 15,3 5 5-15,-1-3-2 16,0-3-5-16,4-1 3 16,3-2-7-16,0-13 5 15,9 22-5-15,-9-22 4 0,13 10-8 16,-13-10-1 0,26-1-9-16,-13-6-13 0,10 9-46 15,-6-13-11-15,6-1-2 16,-1-5 12-16</inkml:trace>
  <inkml:trace contextRef="#ctx0" brushRef="#br1" timeOffset="202568.1604">11804 9205 67 0,'21'22'98'16,"-21"-22"-4"-1,14 13-3-15,-14-13-82 0,0 0-6 16,13 7-3-16,-13-7 0 16,9 13-2-16,-9-13 0 15,13 6 0-15,-13-6 1 16,20 4-1-16,-7-4 0 15,6 0 1-15,1-3 1 16,0 2 0-16,-1-2-1 16,-1 3 1-16,0-3-9 0,-4 6-14 15,-14-3-36-15,15 0-25 16,-15 0-5 0,0 0 5-16</inkml:trace>
  <inkml:trace contextRef="#ctx0" brushRef="#br1" timeOffset="203102.8504">12103 8930 63 0,'7'14'98'0,"-7"-14"-5"0,0 0-5 16,0 0-79-1,0 0-9-15,0 0-4 16,15 10 1-16,-15-10-2 0,0 0 1 16,18 9 2-16,-18-9 2 15,28 9-2-15,-8-8 1 16,6 1 1-16,4-1 0 16,3-2 0-16,2-2 0 15,0-5 1-15,-2 1-2 16,0-3 3-16,-5 3 0 15,-8-2 0-15,-4 1 1 16,-16 8-2-16,13-15 2 0,-13 15 0 16,0 0 1-1,-15-8 0-15,15 8 1 16,-22 0-1-16,22 0-1 16,-21 11 1-16,21-11-2 0,-17 16 0 15,17-16-1-15,-9 27-1 16,6-9-1-16,4 3 1 15,2 2 1-15,3 3-1 16,1 5 2-16,1 3-2 16,3 4 2-16,1 5-1 15,1 2 1-15,-3 0-2 16,1-2-3-16,1-3-5 16,-6-8-18-16,4 1-32 15,-10-16-33-15,0-17 2 16,0 0-5-16</inkml:trace>
  <inkml:trace contextRef="#ctx0" brushRef="#br1" timeOffset="203324.1673">12276 9256 71 0,'0'0'93'16,"-23"-2"-1"-16,23 2-1 15,0 0-72-15,0 0-13 16,12-20-3-16,-12 20-2 15,24-21 1-15,-7 6-1 16,7-1 1-16,0-1-2 16,5 3-2-16,0 1-5 15,3 2-7-15,-7 0-17 16,6 7-34-16,-10-5-25 0,3 3-2 16,-7-4 13-16</inkml:trace>
  <inkml:trace contextRef="#ctx0" brushRef="#br1" timeOffset="203585.3792">12761 8827 105 0,'16'0'92'0,"-16"0"-5"15,16 2-9-15,-16-2-81 16,21 0-5-16,-21 0 0 15,26 13 3-15,-11 1 2 0,1 6 4 16,-1 6 5-16,0 10 3 16,-4 14-4-16,-3 7-2 15,-4 15-8-15,-10 3-21 16,-2 21-46-16,-16-7-11 16,-6 3-2-16,-13-11-2 15</inkml:trace>
  <inkml:trace contextRef="#ctx0" brushRef="#br1" timeOffset="205720.5044">6798 10165 9 0,'0'0'80'15,"0"0"-2"-15,-5 13 0 16,5-13-46-16,0 0-22 0,0 0-5 16,0 0-3-1,0 0 0-15,8-15 0 16,-8 15 1-16,0 0 1 16,17-13 2-16,-17 13 1 0,20-4 0 15,-6 3-1-15,-1-2 0 16,5 0-1-16,-1 3-1 15,3-4-1-15,2 2-2 16,0-1 0-16,1 0-1 16,1 2 1-16,2 0 0 15,2-2 1-15,-1-2-2 16,0 4 2-16,1-2 0 16,1 3 1-16,0 0-2 15,-1 1 1-15,4 2 0 16,-3-1-1-16,6 1 0 15,1-3 0-15,6 1-1 16,1-2-1-16,2-2 3 0,1 0-1 16,0 0 0-16,0 0-1 15,-4 3 1-15,-2 3 0 16,-2 1-1-16,-4 1 1 16,1-1-2-16,-2 2 3 15,2-2-2-15,-2 0 1 16,3-1-1-16,0-1 0 15,0-2 1-15,2 1 0 16,1-1-1-16,0 2 0 16,0-2 2-16,1 0-2 15,2 1 1-15,1 0-1 16,0 1 0-16,2-2 1 0,-2 0 0 16,1 0 0-16,-2-2-2 15,-1 0 1-15,-2-1 0 16,2 0 2-16,-4 0-1 15,1 0 1-15,-2 2-2 16,-1-2 1-16,-1 3 1 16,-1-2-1-16,1 2 0 15,-1-3 0-15,3 3-2 16,1-2 0-16,2-1 2 16,2 1-2-16,0-1 2 15,0 0-2-15,4 2 1 16,-5 0-1-16,-2-2 1 15,-2 0 0-15,-2 0 0 0,-2-1 0 16,0 1 0-16,-3-2 1 16,-1 1-1-16,1 1 1 15,-1 0-1-15,-1 2 0 16,1-2 1-16,-1 0-1 16,0 0 1-16,1-1-1 15,-1 1 1-15,-1-1-1 16,4-2 1-16,1 1 0 15,2 0-1-15,0 0 0 16,3-2 0-16,0 3 0 16,2-2 0-16,-1 0 0 15,2 2-2-15,-1-2 3 16,-1 0-2-16,-1-1 2 0,0 1-1 16,-1-1-1-16,3 1 2 15,-2-2 0 1,0 1 1-16,0 2-1 0,-2-1 0 15,1 1 0-15,-2 0-1 16,3 1 1-16,-4 0-1 16,3-1 0-16,1 1-1 15,1 0 1-15,2 1 0 16,3 0 0-16,0 0 1 16,0 0-1-16,0 2 1 15,-1-1-1-15,-2 1-1 16,0-2 2-16,-1 2-2 0,-1-2 2 15,-1 1-1-15,1-2 1 16,-3 0-1-16,1-1-1 16,-2 1 3-1,0 2-1-15,-1 0-1 0,-2-1 1 16,0-2-1-16,2 4 0 16,3-3 1-16,-1 1 0 15,5-2 2-15,5 0-2 16,0 2 0-16,3-3-2 15,2 2 2-15,0-2-1 16,-2 2 1-16,0-2-1 16,-1 3-1-16,-3-1 0 0,-4-1 1 15,-2 2 0-15,0 0 1 16,-3 2-1-16,-1 0 1 16,1 2 0-1,-6-2-2-15,1-1 2 0,2-1-1 16,-3 2 2-16,3-2-1 15,-2 1 0-15,-1 1-1 16,-2-2 1-16,2 2 0 16,-5 1 0-16,-1 0-1 15,-5 0 0-15,-3 1-4 16,-14-1-8-16,20 0-21 16,-20 0-55-16,0 0-4 15,0 0-2-15,-24-19-6 0</inkml:trace>
  <inkml:trace contextRef="#ctx0" brushRef="#br1" timeOffset="207503.7688">9644 10527 72 0,'-3'13'94'16,"3"-13"-5"-16,0 0-5 15,-17 13-76-15,17-13-8 0,-8 14 1 16,8-14-2-1,-9 19 2-15,6-6-2 16,3 2 3-16,1 1 1 16,5-2-1-16,3 2 2 0,2-2-1 15,4-1 0-15,2-1-1 16,0 1 0-16,5-2 1 16,-2 1-1-16,0-1 0 15,-1 1-1-15,-1 1 1 16,-3-2 0-16,-2 2 0 15,-13-13 0-15,18 22 0 16,-18-22 2-16,4 20 1 0,-4-20 2 16,-7 16-1-1,7-16 0-15,-20 19 0 16,4-9-2-16,0-1-2 16,-1-1-2-16,-5-5-6 0,3 3-7 15,-1-10-10-15,3 2-14 16,-2-14-31-16,6 0-21 15,-2-8-3-15,10-3 2 16</inkml:trace>
  <inkml:trace contextRef="#ctx0" brushRef="#br1" timeOffset="207746.6961">9686 10495 76 0,'0'0'94'15,"0"0"-5"-15,0 0 0 16,7-17-67-16,-7 17-13 0,12-20-6 16,-2 7-1-16,4-3-5 15,4-6 2-15,6-1 0 16,7 2 2-16,2 0 0 16,3 3 2-16,1 2 0 15,-1 3-4-15,-2-3-17 16,8 17-64-16,-18-6-8 15,-4 0-1-15,-20 5-6 16</inkml:trace>
  <inkml:trace contextRef="#ctx0" brushRef="#br2" timeOffset="212706.9567">13454 9543 105 0,'-11'19'95'15,"11"-19"-2"-15,-5 13 2 16,5-13-86-16,0 0-6 15,0 0-1-15,0 0-1 16,17-7 0-16,-17 7-3 16,22-11 2-16,-8 9-4 15,8 0 4-15,2 2 1 16,2 0 0-16,2 0-1 16,0 2 0-16,3-2 1 15,0 1 0-15,1-1 1 16,-6-1 0-16,0-1-1 0,-4 2-1 15,-2-1 2-15,-3-1-1 16,-4 1-1-16,-13 1-6 16,15-2-5-16,-15 2-7 15,0 0-8-15,0 0-22 16,0 0-36-16,-9 15-6 16,9-15 7-16,-17 16 40 0</inkml:trace>
  <inkml:trace contextRef="#ctx0" brushRef="#br2">13640 9781 40 0,'-21'13'85'0,"7"2"1"16,0-11 1-16,14-4-44 16,-19 4-15-16,19-4-5 15,0 0-7-15,0 0-4 16,0 0-3-16,0 0-2 15,0 0-2-15</inkml:trace>
  <inkml:trace contextRef="#ctx0" brushRef="#br2" timeOffset="213690.8961">14429 9275 100 0,'0'0'100'16,"10"16"-4"-16,-10-16-9 15,0 0-74-15,-19 10-17 16,19-10-2-16,-23 26 1 15,6-5 2-15,-2 8 4 16,0 3-1-16,-1 7 11 16,4 4 0-16,0-3 2 15,6 5 1-15,2-3-3 16,5-3 1-16,1-4-9 16,5-1 5-16,3-6-7 15,3-5 2-15,1-2-3 16,1-3 1-16,4-4-1 15,3-5-2-15,4-3 2 0,0-4 0 16,1-2 0-16,0-5-2 16,1-8 2-16,1-3-2 15,-2-6 2-15,-1-4 0 16,-5-1 1-16,-1-6-1 16,-2-3 3-16,-1 1-6 15,-6 2 1-15,-2 0 1 16,-5 2 0-16,-3 2-1 15,-3-1-2-15,-3 3 1 16,-4 1-4-16,-1 1 2 16,-3-1-7-16,-2 2-9 15,-1 3-7-15,-9 1-33 16,2 16-30-16,-11 3-6 0,2 12 5 16</inkml:trace>
  <inkml:trace contextRef="#ctx0" brushRef="#br2" timeOffset="215974.5965">15100 9503 32 0,'0'0'85'0,"-9"17"0"16,9-17-4-1,0 0-40-15,0 0-34 16,0 0-3-16,2-16 1 16,-2 16-2-16,0 0 0 0,17-14-1 15,-17 14 1-15,23-9-1 16,-4 5 1-16,5-1 0 16,4 1-2-16,3-2 0 15,7 2 1-15,2 0-1 16,4-2 1-16,2-1 1 15,1-1-1-15,0 1 1 16,-1 0-1-16,-2 0 0 16,-3 2-1-16,-5 0-1 15,-4-1-1-15,-9 2-6 16,-6 2-5-16,-17 2-9 16,17 4-13-16,-17-4-34 0,-8 13-15 15,-8-1-1-15,-1 5 16 16</inkml:trace>
  <inkml:trace contextRef="#ctx0" brushRef="#br2" timeOffset="216391.2857">15290 9630 80 0,'-20'7'90'16,"4"3"-3"-16,2-9-2 15,14-1-62-15,-15-5-19 16,15 5-2-16,0 0 1 0,0 0 1 16,0 0-4-16,13-3 1 15,-13 3-1-15,22-2 2 16,-22 2 1-16,26 0-1 16,-9-3 1-16,6 3-2 15,0-3 3-15,5-1-1 16,5 3 1-16,6-6-2 15,4 2 3-15,3 1-5 16,2 1 3-16,0-1 0 16,-2 1-1-16,0 3-2 15,-6 0 3-15,-6 3 0 16,-4-3-1-16,-6 3 4 0,-5-2-7 16,-4 2 0-16,-15-3-8 15,17 4-4-15,-17-4-14 16,0 0-26-16,0 0-33 15,0 0-2-15,-19 2 0 16,5-11 25-16</inkml:trace>
  <inkml:trace contextRef="#ctx0" brushRef="#br2" timeOffset="216946.3817">15808 9282 130 0,'0'0'94'16,"-13"-7"-3"-16,13 7-7 16,0 0-76-16,0 0-6 15,0 0 2 1,0 0-2-16,0 0-1 0,0 0 1 16,0 0 1-16,0 0 2 15,15 13-4-15,-15-13 2 16,17 10-3-16,-17-10 2 15,26 20-1-15,-10-9 0 16,1 5-1-16,3 0-2 16,1 2 2-16,3 0-1 15,2 1 1-15,1 0-2 0,-1-2 2 16,2-1-1-16,-4-2 1 16,-1 1 1-16,-2-4 3 15,-5 1-3 1,-3-2 2-16,-13-10 0 0,17 16 0 15,-17-16 2-15,6 13-1 16,-6-13 1-16,0 0-5 16,-3 17 6-16,3-17-6 15,-13 16 3-15,13-16-2 16,-25 25-2-16,9-5 2 16,-7 6 0-16,-3 0 2 15,-3 3-2-15,-1 5 2 16,-2 1-1-16,2 1 0 0,0-3 0 15,4-5-2-15,3-2-1 16,4-6-3 0,2-6 0-16,17-14-8 15,-22 17-8-15,22-17-21 0,0 0-47 16,0 0-4-16,-9-18 0 16,9 18-3-16</inkml:trace>
  <inkml:trace contextRef="#ctx0" brushRef="#br2" timeOffset="219427.6681">17250 9119 92 0,'0'0'96'15,"-2"13"-6"-15,2-13-7 16,0 0-76-16,0 0-7 16,0 0-8-16,0 0-2 0,0 0-3 15,0 0 0 1,0 0 4-16,3 20 4 15,-3-20 4-15,-1 17 4 16,1-17 6-16,-3 15 3 0,3-15 1 16,0 0 2-16,-15 11-2 15,15-11-1-15,-18-11-3 16,2 2-2-16,1-1-2 16,1-3-2-16,-2 0-1 15,0-1-1-15,5-1-1 16,-1 2-1-16,2 0 2 15,8-1 0-15,4 1 0 16,5-2 0-16,6 2 0 16,6 0 0-16,5 2-1 15,5 2-1-15,6 6 0 16,0 5-3-16,2 6 0 0,-2 10 0 16,-2 5-1-16,-6 10 1 15,-4 6 0-15,-4 6 2 16,-9 2-1-16,-4 4 1 15,-7-4 2-15,-7 4-2 16,-5-6-4-16,-3 1-4 16,-10-9-16-16,3 4-34 15,-13-15-18-15,7-2-6 16,-5-14-3-16</inkml:trace>
  <inkml:trace contextRef="#ctx0" brushRef="#br2" timeOffset="220210.4645">17592 9096 66 0,'13'23'93'0,"-13"-23"-3"15,0 0-5-15,7 13-68 16,-7-13-13-16,0 0-3 0,0 0-1 15,0 0-2 1,0 0 0-16,0 0-2 0,0 0 3 16,0 0-1-1,13-3 0-15,-13 3 0 0,0 0 2 16,14-14 2-16,-14 14-1 16,0 0 4-16,10-16-1 15,-10 16 0-15,-4-16 0 16,4 16 0-16,-17-7-1 15,17 7-1-15,-28-3-2 16,11 3 2-16,-3 3-2 16,1 2 1-16,-1 7 0 0,-2 1 1 15,5 6 3 1,2 4-2-16,7 4 2 0,2 8-3 16,7 1 1-1,5 1-1-15,6-1 0 0,4 3-2 16,5-5-1-16,4-6 1 15,2-3 0-15,1-6-1 16,-1-5-1-16,0-4-1 16,1-4-2-16,-2-6-5 15,-6-1-5-15,2-2-13 16,-9-7-19-16,11 1-40 16,-14-10 0-16,5 2-1 15,-5-8 65-15</inkml:trace>
  <inkml:trace contextRef="#ctx0" brushRef="#br2" timeOffset="220494.5015">17962 9149 112 0,'5'16'97'0,"-5"-16"-2"15,0 0-8-15,0 0-80 16,0 0-8-16,0 0 0 15,0 0-1-15,0 0 0 16,16 13-1-16,-2-12 2 16,2 2 3-16,3 2-1 0,1-2 2 15,3 2-1 1,1-2-1-16,2 2 2 16,0-4-5-16,-4-1-7 0,0 3-12 15,-5-5-11-15,2 5-34 16,-19-3-23-16,21 0-1 15,-21 0 0-15</inkml:trace>
  <inkml:trace contextRef="#ctx0" brushRef="#br2" timeOffset="220704.6967">18153 9329 59 0,'-12'16'93'15,"12"-16"-3"1,0 0 1-16,0 0-62 15,0 0-15-15,0 0-5 16,0 0-3-16,23-3-6 0,-8-2-6 16,5 2-7-16,2-4-6 15,7 4-10-15,-1-7-15 16,7 11-31-16,-2-10-13 16,0 2 4-16,1-7 52 15</inkml:trace>
  <inkml:trace contextRef="#ctx0" brushRef="#br2" timeOffset="221278.6437">18554 8239 44 0,'-10'13'104'0,"10"-13"-6"15,0 0-9-15,0 13-58 16,0-13-42-16,0 0-4 16,0 0 4-16,20 17-2 15,-5-4 1-15,5 1 4 16,4-1 4-16,8 5 1 15,4-7-4-15,6-2-1 0,0-8-2 16,4-5 1-16,-6-6-2 16,2-6 1-16,-10-1 3 15,-5-1 5-15,-6 1 5 16,-11 1 4-16,-10 16 5 16,1-16 0-16,-1 16 2 15,-19-1-1-15,6 7 0 16,-4 4-4-16,1 4-1 15,-1 5-1-15,2 4-4 16,2 4-1-16,5 5 0 16,-1 7 1-16,5 3-1 15,-1 4 5-15,7 6 1 16,2 2-1-16,1 2 2 0,2-3 0 16,0 1 1-16,3-4-4 15,2-1 2-15,1-10-7 16,-3-6-2-16,0-5-6 15,-2-11-9-15,3-3-19 16,-11-14-52-16,0 0-4 16,-5-33-1-16,-5 6 22 15</inkml:trace>
  <inkml:trace contextRef="#ctx0" brushRef="#br2" timeOffset="221473.7849">18674 8689 135 0,'0'0'100'0,"0"0"-5"0,0 0-7 16,20-25-84-1,4 2-10-15,11-4 0 0,6-3-6 16,8-1-6-16,4-3-9 16,9 8-10-16,-9-2-41 15,8 14-12-15,-9 1-3 16,0 10 39-16</inkml:trace>
  <inkml:trace contextRef="#ctx0" brushRef="#br2" timeOffset="221970.0386">19368 8741 45 0,'0'0'94'16,"-7"14"-6"-16,7-14 2 0,0 0-63 16,0 0-13-16,0 0-3 15,0 0-2-15,0 0-2 16,0 0-4-16,0 0 1 16,0 0-2-16,0 0 1 15,0 0-3-15,0 0 0 16,14-8 1-16,-14 8 0 15,25-2 1-15,-8-1-1 16,-1 0 3-16,1 2-3 16,0 2 0-16,-4-1 1 0,0 0 0 15,-13 0-4 1,18 3-6-16,-18-3-12 16,0 0-31-16,0 0-38 0,0 0-5 15,-13 7 0-15,13-7 41 16</inkml:trace>
  <inkml:trace contextRef="#ctx0" brushRef="#br2" timeOffset="223794.6259">19642 8517 30 0,'0'0'97'16,"14"7"-1"-16,-14-7-7 16,0 0-58-16,0 0-29 15,13-11-3-15,-13 11-3 16,0 0 2-16,0 13-1 16,0-13 1-16,-1 27 3 15,-1-7 3-15,5 2 0 16,2 3 4-16,3-1-2 15,7 1-1-15,3-4-1 16,6 1 0-16,2-6 0 0,1-2-3 16,2-1 1-1,0-1-2-15,-3 1 0 0,-3 0 1 16,-5 0 1-16,-2-3 0 16,-16-10-1-16,21 20 1 15,-21-20-2-15,8 17 0 16,-8-17-3-16,0 0-5 15,-8 18-6-15,8-18-6 16,-26 13-11-16,3-10-13 16,-1 7-36-16,-9-12-5 15,1 1-1-15,-4-8 74 16</inkml:trace>
  <inkml:trace contextRef="#ctx0" brushRef="#br2" timeOffset="224646.7737">19567 8546 51 0,'0'-25'89'16,"10"11"-3"-16,-10 14-1 16,22-22-66-16,-1 11-18 15,8-4-7-15,10 0-4 16,4-4-2-16,11 2-1 16,6 1 2-16,1 0 5 15,2 7 6-15,-6 3 7 16,-1 8 2-16,-10 2 4 15,-3 9-1-15,-11 6 3 0,-7 4-3 16,-8 6-1-16,-4 7 0 16,-7 1 0-16,-5 2 1 15,-2 2-5-15,-4-2 1 16,1 0-4-16,-3 0 1 16,1-6-4-16,2-7 0 15,4-2-5-15,1-5 1 16,4-6 0-16,-5-13-2 15,15 16 1-15,-2-18-1 16,2-3 3-16,-15 5-1 16,24-26 2-16,-14 3 0 15,2-3-2-15,-6-9 3 0,0-4-2 16,-8 0-1-16,-1 2 2 16,-1 2 0-16,0 6 2 15,-5 7-1 1,-1 7 3-16,10 15-4 0,-10-13 1 15,10 13-2-15,0 0-2 16,0 0-1-16,0 0-1 16,18-5-2-16,0 2 4 15,3-1-2-15,1 1 6 16,3 2 3-16,2-2 1 16,-2 4 2-16,-2 2 0 15,-5 4 1-15,-3 4-2 16,-5 1 4-16,1 4-5 0,-3 5 7 15,-3 0-8-15,1 2 3 16,0 0-3 0,0 2 2-16,1-1-4 0,0-2 1 15,-2-3 0-15,3-2-5 16,-1-2 6-16,2-1-3 16,-9-14 0-16,20 16-1 15,-7-12 2-15,0 1 0 16,2-7-1-16,1-1 1 15,-1-4-2-15,0-3 4 16,-15 10-4-16,23-26 5 16,-16 7-6-16,-4-5 5 15,-4 1-5-15,-5-2-1 0,-3 2 3 16,-4 1-6 0,-3 5 7-16,-1 1-8 15,-2 6 9-15,3 4-13 16,3 3 3-16,-1 0-16 0,14 3-34 15,-20 8-36-15,20-8 2 16,-10 16 1-16</inkml:trace>
  <inkml:trace contextRef="#ctx0" brushRef="#br2" timeOffset="225229.8111">20912 8738 25 0,'13'9'85'0,"0"-2"-4"15,-13-7 1-15,0 0-57 16,15-3-17-16,-15 3-1 16,0 0-1-16,6-13 1 15,-6 13-2-15,2-22 3 16,-5 2-5-16,3-2-3 15,-3-5 4-15,1-2-3 16,1-3 1-16,1 2-2 16,0 0 2-16,1 2-5 15,2 7 6-15,0 5-1 16,-3 16-2-16,6-22-2 16,-6 22-2-16,13-11-1 15,-13 11-1-15,14-2-1 0,-14 2 0 16,19 0 4-16,-19 0 0 15,23 9 4-15,-23-9 2 16,20 19 2-16,-12-5 2 16,-3 2 1-16,1 3 0 15,-1 1-2-15,-3 4-1 16,1 0 5-16,0-1-5 16,0-2 3-16,1-1-7 15,4-1 2-15,-4-1-2 16,3-3 4-16,-7-15-5 15,19 24-2-15,-6-17 1 0,3 0 1 16,0-4 2-16,4-3 0 16,3 0-1-16,3-6-2 15,0 2 0-15,0-3-2 16,0-1-2-16,-6 0-8 16,3 2-15-16,-11-7-29 15,2 9-32-15,-14 4 2 16,9-13-4-16</inkml:trace>
  <inkml:trace contextRef="#ctx0" brushRef="#br2" timeOffset="226029.174">18827 9319 121 0,'0'0'92'16,"-19"13"-4"-16,19-13-29 16,0 0-53-16,0 0-5 15,11-13 0-15,-11 13-2 16,28-13 2-16,-9 8-1 0,4 0 1 16,4 2 1-16,3 1-1 15,2-1 2 1,3 1-1-16,2 1 1 0,7 1 0 15,2-2 1-15,1-1-1 16,8 1-1-16,3-1 1 16,8-2-2-16,6 0 1 15,8 0-1-15,1 1-1 16,2 0 0-16,10-1 2 16,0 1-2-16,3-3 0 15,-1 1-1-15,2-1 1 16,1-3-1-16,0 1 2 0,0-3 0 15,-4 1-1-15,-2 1 2 16,-4 1 0 0,-6 0 1-16,-8 1 0 0,-11 2-1 15,-9 3 0-15,-8 2-1 16,-9 1 1-16,-8 1-1 16,-6 2 1-16,-5 0-1 15,-18-3 0-15,21 9 1 16,-21-9-1-16,0 0-5 15,13 5-11-15,-13-5-14 16,0 0-61-16,0 0-2 16,-16 0-5-16,-2-4-1 15</inkml:trace>
  <inkml:trace contextRef="#ctx0" brushRef="#br2" timeOffset="228296.8663">19697 9620 88 0,'6'15'96'0,"-6"-15"-8"15,0 0-9-15,10 15-76 0,-10-15-9 16,0 0 0-16,0 0-1 16,0 0 3-16,-6 16 0 15,6-16 4-15,0 0 3 16,0 0 3-16,-16 7 1 15,16-7 0-15,0 0 1 16,-17-10-2-16,17 10-1 16,-6-18 1-16,6 18-1 15,-3-23 0-15,6 8-3 0,0-3 0 16,3 1-3-16,2 0 3 16,2 2-3-1,3 2-2-15,2 3-1 16,2 9 2-16,2 2-5 0,2 11-1 15,-2 3-1-15,1 11-5 16,-7 2 5-16,-1 6-1 16,-6 5 5-16,-9-2-1 15,-4 1 8-15,-11-4 4 16,0-3 1-16,-8-6 3 16,-2-2 0-16,-2-9 0 15,1-2-3-15,0-8 0 0,3-2-2 16,3-7-1-16,6 1 0 15,2-3 0 1,15 7-2-16,-10-22 1 16,10 22-1-16,10-20-1 0,-10 20 1 15,28-17 0-15,-10 12-1 16,4 3-1-16,1 2 2 16,3 7-3-16,-1 3 2 15,1 1-1-15,-2 4-1 16,2-1 1-16,-3 4-1 15,0-3 1-15,-1 0-1 16,-2-5 0-16,0-3-5 0,5-3-3 16,-2-4-2-1,0-2-1-15,0-8 0 16,-1-5 1-16,-2-4 1 16,-1-4 2-16,-3-3 5 15,-6-4 4-15,0-2 2 0,-4 2 1 16,1 1 2-16,-4 2 2 15,1 4 0-15,-3 5 1 16,-1 18-3-16,6-17 4 16,-6 17-2-16,0 0 1 15,0 0-4-15,0 0-3 16,-1 16-2-16,1-16 0 16,1 19-1-16,-1-19-1 15,7 23 0-15,-2-10-1 16,1 0 3-16,1 1-1 15,1-1 3-15,-8-13-1 0,22 23 1 16,-22-23-1-16,23 19 0 16,-23-19 0-16,22 19-1 15,-22-19 1-15,19 16-1 16,-19-16 0-16,13 17-1 16,-13-17 2-16,2 17-2 15,-2-17 2-15,-5 17-1 16,5-17-1-16,-13 13-2 15,13-13-5-15,-21 9-9 16,21-9-29-16,-27-4-38 16,14-6-4-16,-3-9 1 15,5-3 26-15</inkml:trace>
  <inkml:trace contextRef="#ctx0" brushRef="#br2" timeOffset="228485.9749">20098 9500 99 0,'0'0'91'16,"0"0"-2"-16,0 0-4 16,3-18-72-16,-3 18-11 15,23-17-5-15,-6 4 0 16,2 2-4-16,4 0-6 16,0 0-4-16,2 4-11 15,-2-2-16-15,6 11-37 16,-8-4-3-16,9 9 1 15,-6-2 68-15</inkml:trace>
  <inkml:trace contextRef="#ctx0" brushRef="#br2" timeOffset="229197.1393">20466 9858 75 0,'14'15'92'0,"4"-2"-4"0,-3-14-5 16,3-5-56-16,-2-4-28 15,-1 0 0 1,-3-3 1-16,-2-1 1 0,-4-4 2 15,-2-2 2-15,-7-2 0 16,0-4-2-16,-1 1-1 16,-2-3-1-16,2 1-1 15,-3-4-2-15,4 8 3 16,1 5-2-16,2 5 3 16,0 13 0-16,0 0-1 15,0 0-1-15,0 0 1 16,0 0 1-16,2 23-2 0,-2-23 1 15,-3 24-5-15,3-24 0 16,0 26 1 0,3-13 0-16,3 0 0 0,-6-13 0 15,21 19 2-15,-8-12 1 16,5 2 3-16,2-5 0 16,0 2 2-16,2 0-2 15,-1-1 2-15,-2 3-1 16,-2 0-2-16,-1 1 0 15,-3 1-1-15,-13-10 0 16,15 22 0-16,-15-22 2 16,4 20-3-16,-4-20 4 15,-3 21-2-15,3-21 1 16,-9 22 0-16,9-22 1 16,-8 19 1-16,8-19-3 15,-7 16 1-15,7-16-3 16,0 0-2-16,0 0 1 0,15 13 0 15,1-15-3-15,5 1-1 16,3-2-3-16,3 0-5 16,4-6-7-16,3 5-20 15,-3-12-47-15,3 5-4 16,-5-10 0-16,-3 4 27 16</inkml:trace>
  <inkml:trace contextRef="#ctx0" brushRef="#br1" timeOffset="234466.0941">16495 8037 42 0,'17'-10'86'15,"-17"10"1"-15,0 0-6 16,12-18-65-16,-12 18-11 16,0 0 0-16,0 0 0 15,6-13-1-15,-6 13-3 0,0 0-2 16,0 0 3-16,0 0 2 16,-3 19 0-16,3-19 0 15,1 27 1 1,1-11-2-16,2 6 2 0,2 1-1 15,2 4 0-15,3 1-3 16,3 4 1-16,-1 9 0 16,3 4-2-16,0 10 3 15,0 4-1-15,1 9 2 16,-3 4-1-16,1 5 0 16,-1 1 0-16,1-3 0 15,0 1 2-15,3-5-3 16,2-1 2-16,0-3-4 0,3-4 1 15,-1-1 0-15,1-3-1 16,-1 1 0 0,1-3-1-16,-3 3 6 15,-1-3 0-15,-1 1 0 0,1-5 0 16,0 4 1-16,-2-4 1 16,2 0-3-16,-3-1 4 15,0-7-8-15,-3 0 2 16,1-6-3-16,-2-3 5 15,-2-6-5-15,0-1 2 16,-1-2-1-16,-2-2 1 16,0-1-2-16,-1-2 1 15,-2 4 0-15,2-1-3 0,-2-1 3 16,-1-1-1 0,0-3 1-16,0 1-2 15,-3-4 4-15,3-3-2 0,-3-14-1 16,6 19 1-16,-6-19-1 15,5 15 0-15,-5-15-1 16,0 0 1-16,0 0-1 16,16 14 0-16,-16-14 0 15,0 0 1-15,19 6 1 16,-19-6-1-16,20 0 1 16,-5-2 0-16,0-1 0 15,4 1-1-15,3-3 3 0,1 2-3 16,3-1 3-16,0 0-3 15,3 1 1 1,0 0 1-16,2-1-2 16,1 2 0-16,3 1 0 0,1-4 0 15,-2 4-1-15,4-2 1 16,1 2 0-16,0-4-1 16,0 4 1-16,0-6 0 15,4 4-1-15,0-3 1 16,3-3 1-16,4 3 0 15,1-4-1-15,3 2 1 16,2-4 0-16,2 2 0 0,1-4 0 16,-1 4 2-1,2-2-4-15,-1-1 1 16,-1 0 0-16,3 1 1 16,-1 2-1-16,2 0 2 0,3 2-3 15,2-2 3-15,-1 2-1 16,2 1 0-16,4 0 0 15,-1 1-1-15,-3 0 1 16,-4 2-1-16,0 0 1 16,-5-1-2-16,0 2 1 15,0 1 0-15,-4 2 1 16,-1 1 0-16,0-1-1 16,-2 1 0-16,2 1 0 15,-2 2 3-15,0-1-3 16,0 0 0-16,-5 1 0 15,-1 1 1-15,-2-2-1 0,-1 1 0 16,-3 0 2-16,1-1-3 16,-4 3 2-16,-2-2-1 15,4 2 2-15,0-2-3 16,1 1 2-16,2-1 0 16,4 0-2-16,0 4 3 15,3-6-1-15,2 1 0 16,-2 0 0-16,0 1 1 15,3 1-2-15,-3-2 2 16,-1-2-1-16,1-1-1 16,-2 0 1-16,1 0 0 15,-2-1 1-15,3-1-1 16,-1-2 1-16,1 1-1 16,0 0 1-16,0 0 0 0,2 0 0 15,-2 2 1-15,0-2-2 16,-2 3 3-16,-2-1-2 15,-3 1 1-15,-3-2-2 16,-2 2 2-16,-5-1-2 16,0-1 1-16,-5 1 0 15,-1-2-3-15,-4 3-5 16,-5-6-14-16,3 6-37 16,-20 0-32-16,13-14-1 15,-23-1-6-15</inkml:trace>
  <inkml:trace contextRef="#ctx0" brushRef="#br1" timeOffset="236402.3972">16667 7914 18 0,'-15'1'87'16,"-1"-1"-4"-16,16 0-2 15,-15-1-63-15,15 1-12 0,0 0-2 16,0 0-3 0,8-16-1-16,7 12-2 15,8 0-1-15,4 1 3 0,6 0 0 16,3 1 2-16,6-1-1 15,3 3 0-15,4-1 0 16,4 1 2-16,4 0-2 16,5 0 1-16,6 1-1 15,2-1 0-15,7 3-1 16,4-3 1-16,4 5-1 16,1-1-2-16,1 0 1 15,4 2 1-15,0-3 0 0,2 1-2 16,3 1 2-1,-1 0-2-15,3 1 1 16,4-3 8-16,2-2-6 16,4-2 2-16,6 0-3 0,2-4 2 15,5-1-2-15,2-4 10 16,2-5-8-16,7 2-8 16,5-2 7-16,-6-1-3 15,-1 2 3-15,0-1-1 16,-8 1 1-16,0 2-9 15,-4 4 10-15,-6 1-2 16,-6 1 1-16,-4 1 1 16,-4 1-1-16,-4 1 0 15,-5 0 0-15,-5 0 3 16,-7 2-4-16,-8-2 1 16,-7 0 0-16,-4 2-1 15,-6-1 2-15,-5 4-2 0,-3-2 2 16,-4 1-3-16,-3 2 1 15,-2 0 0-15,-5-2 1 16,-2 1-1-16,-4-1 0 16,-2 1 1-16,-2-1-1 15,-3-1 1-15,-1 0 0 16,-1 2 0-16,-2-2-1 16,-13 0 1-16,24 3-2 15,-24-3 3-15,22 0-2 16,-22 0 1-16,22 1 0 15,-22-1 0-15,20 0 2 16,-20 0-1-16,16 1 2 0,-16-1-1 16,0 0 2-16,18 5-2 15,-18-5 3-15,0 0-2 16,0 0-1-16,0 0 2 16,0 0-2-16,15 7-1 15,-15-7 0-15,0 0-8 16,0 0 5-16,0 0 1 15,8 13-1-15,-8-13-1 16,0 0 1-16,6 14 0 16,-6-14 3-16,7 13 5 15,-7-13-6-15,5 22 6 16,1-9-5-16,-2 3 6 0,0 0-7 16,2 4 0-16,0 0-1 15,0 3 0-15,-2 0 2 16,3 5-8-16,-6-1 8 15,4 5-8-15,-1-2 7 16,-1 3 1-16,0 2-1 16,1 1 1-16,-1-1 0 15,0 2-1-15,3-2-1 16,-3-1 1-16,1 3 0 16,0 0 0-16,1 2 0 15,-1 1-2-15,0 1 2 16,1 1 1-16,0 1 0 15,1 0 1-15,0 3-3 0,-2-1 3 16,2 4-1-16,-2-1 3 16,-1 2-3-16,3 1 2 15,-3-2-2-15,-2 1 1 16,2-1 0-16,-1 0 0 16,1-2-1-16,-2-3-2 15,2 1 1-15,-2 1-1 16,4 0 0-16,-2-1 2 15,1 1-2-15,-1 2 1 16,1-2 0-16,0 3 2 16,-2-1-3-16,1-3 4 15,-2-1-3-15,1-2 2 16,-1-1-2-16,2-5 2 16,-3-3-3-16,1-4 2 0,1-5-1 15,-1-1-2 1,-1 0 2-16,0-2-1 15,0-4 1-15,2 0-1 0,-1-2 1 16,-1-15-2-16,3 23 3 16,-3-23 0-16,6 16-1 15,-6-16 1-15,4 14-2 16,-4-14 2-16,0 0-2 16,0 0 1-16,0 0-1 15,0 0 0-15,0 0 0 16,0 0-3-16,0 0-6 0,0 0-13 15,13 4-24-15,-20-18-49 16,7 14-3 0,-12-29-4-16,-1 6 3 15</inkml:trace>
  <inkml:trace contextRef="#ctx0" brushRef="#br1" timeOffset="256043.7172">2688 11349 78 0,'0'0'92'0,"0"0"-5"16,0 0-2-16,-11-12-57 16,11 12-20-16,-13-6-5 15,13 6 0-15,-16 6-3 16,16-6-2-16,-12 20 4 15,8-3 0-15,4 5 0 0,0 5 2 16,2 6 3 0,2 9 2-16,2 10 1 15,1 3-1-15,-3 8-5 16,1 4 4-16,-1 5-4 0,-4-1 0 16,1-4-4-16,1-5-2 15,-2-8-1-15,0-8-2 16,-2-10 0-16,1-7-7 15,1-10-4-15,0-19-5 16,-2 13-11-16,2-13-19 16,-10-21-36-16,-6-9-1 15,3-6 5-15,-10-16 42 16</inkml:trace>
  <inkml:trace contextRef="#ctx0" brushRef="#br1" timeOffset="256308.2972">2349 11367 141 0,'-26'-30'94'16,"6"14"-7"-16,-6-6-1 16,2 5-71-16,3-2-13 15,7-4-2-15,5-2-4 16,6-2 0-16,14-3-4 16,4-4 7-16,9 6 0 15,7 2 0-15,7 2 4 16,6 7 3-16,3 4-1 0,0 6 1 15,1 7-3 1,-3 1-7-16,-2 7-7 16,-6-5-13-16,-1 8-16 15,-11-9-46-15,2 9 1 0,-11-7-4 16,0 6 1-16</inkml:trace>
  <inkml:trace contextRef="#ctx0" brushRef="#br1" timeOffset="258058.873">2753 11567 195 0,'0'0'96'0,"8"21"-8"15,-8-21-38-15,0 0-58 0,24-6-1 16,-7 0 3-16,4-1 0 15,0 0 0-15,5-2 0 16,0-4 8-16,0-1 1 16,0-4 1-16,-1-1 1 15,-2-4-1-15,-5-3 2 16,-2 0-3-16,-6-4 3 16,-1-2-5-16,-7 2-2 15,-4 3 2-15,-7 1-2 16,-1 5 1-16,-3 6-1 15,-3 2 3-15,1 5-4 16,-1 10 6-16,1 5 2 16,1 6 0-16,2 3 0 0,4 6-1 15,2 2-1-15,3 4-1 16,2 3 2-16,2 2-2 16,5 2-1-16,0 0-2 15,4 4 1-15,-2 3-1 16,4-4 2-16,-1 3-1 15,1-5-1-15,-2-4-1 16,2-5 0-16,-4-5 1 16,-8-22-2-16,19 14 2 15,-19-14-1-15,14-16 0 16,-5-2 0-16,-3-4 1 16,1-3 2-16,-1 1-1 0,2 2-1 15,0 2 1-15,-3 4 1 16,-5 16-1-16,13-13 1 15,-13 13-3-15,21 12 0 16,-8-1 1-16,1 4 0 16,2 2-1-16,1 0 0 15,2 1-2-15,3-4 1 16,-1-5 1-16,2-4-1 16,-1-3 1-16,3-5-1 15,-2-6 3-15,1-4-2 16,-1-3 2-16,0-2-1 15,-2-2 0-15,-3-4-1 16,-2 3 1-16,-3-2 0 0,-4 4-1 16,-3-1 0-16,-6 5 0 15,-3 2 2-15,3 13-1 16,-18-13 1-16,18 13 0 16,-27 0-1-16,13 5 2 15,-2 2 0-15,3 2 0 16,0 5-2-16,3 0 3 15,1 7-3-15,3 0 1 16,3 5 1-16,2 0-2 16,-1 2 0-16,2-1 0 15,2-2-1-15,2-4-2 16,3-5 2-16,2-3-3 0,-9-13 2 16,25 6-1-16,-10-12 0 15,3-7 0-15,-1-4 1 16,0-3 2-1,-1-8 1-15,-1 2 0 0,-2 2 0 16,-3 2 1-16,-3 2 0 16,-1 7 1-16,-6 13-1 15,7-17 0-15,-7 17 0 16,0 0-2-16,0 0 2 16,9 17-2-16,-5-4 1 15,2 4-2-15,1 3 1 16,0 2-2-16,2 1 1 15,1-3 1-15,-3-2-1 0,0-4 1 16,-7-14-2 0,13 16 2-16,-13-16-1 15,0 0 2-15,15-10-2 16,-9-5 0-16,-1-2 1 0,3-3-1 16,-3 0 1-16,3-2-1 15,-1-1 3-15,0 4-2 16,2 5 0-16,-9 14 0 15,17-19 1-15,-17 19-1 16,22-6 0-16,-22 6-2 16,23 10-1-16,-23-10 1 15,23 25 0-15,-12-6 3 0,-1 1-3 16,-1 1 2 0,-2 0 0-16,-1-1 1 15,-2-3 1-15,1-2-1 16,-5-15 1-16,0 0-1 0,4 13 0 15,-4-13 1-15,-1-13 1 16,1 0 0-16,-3-5-1 16,3-2 1-16,-2 0-1 15,4-2 0-15,-2 2-1 16,3 3 0-16,2 4 1 16,-5 13-3-16,18-10 1 15,-18 10-2-15,21 15-2 16,-9-2 1-16,1 2 1 15,0 1-2-15,-2 1 2 0,-1-2-2 16,-1-3 2 0,-9-12 1-16,0 0 2 15,16 13 1-15,-16-13 0 0,0 0 1 16,6-15-1-16,-6 15 1 16,3-22-2-16,-2 9 2 15,2 0-2-15,3 0-2 16,-6 13 0-16,11-19 0 15,-11 19-1-15,19-10 0 16,-6 13 0-16,0 1-1 16,3 2 1-16,0 3 0 0,0-1 1 15,-1 4 0 1,0-2 1-16,-1-1 1 16,-14-9 1-16,21 11 1 15,-21-11-1-15,0 0 0 0,15 6 0 16,-15-6 1-16,0 0-3 15,3-14-1-15,0-1-5 16,-1-4-9-16,5-1-18 16,-7-20-53-16,8 5-5 15,-5-5-3-15,6 5-3 16</inkml:trace>
  <inkml:trace contextRef="#ctx0" brushRef="#br1" timeOffset="259193.7576">4563 11807 89 0,'4'20'90'0,"-4"-20"-6"16,7 22-5-16,-7-22-59 16,0 0-25-16,0 0 0 15,0 0 1-15,13-23 2 16,-9 5-1-16,1-3 7 16,1-5 4-16,-2-9 1 15,0-1 0-15,1-3 0 16,-1 2-2-16,-1-2-1 15,-2 3-2-15,2 1-2 0,-1 3 1 16,0 6-2-16,1 5 0 16,0 2-1-16,2 3-1 15,-5 16 1-15,7-19-1 16,-7 19 1 0,0 0-3-16,17 3 4 0,-17-3-2 15,15 19 1-15,-7-6 1 16,2 4-2-16,2 2 2 15,-2-2 0-15,1 3 1 16,-2 3-3-16,1 1-1 16,-1 1 1-16,-2-1 0 15,0-3 2-15,-2-2-2 16,-1 3 1-16,-4-5-1 0,-1-4 0 16,1-13 3-16,-9 17 0 15,9-17-2 1,-19 2 1-16,19-2 1 15,-23-12-1-15,23 12 2 0,-22-26-1 16,12 7-2-16,6-1 0 16,1 1 0-16,4-2-2 15,5-2-3-15,3 3 0 16,2-4-3-16,7 7 0 16,1-2 1-16,-1 5 0 15,5 0-2-15,0 2 5 16,-1 3 2-16,0 2 2 15,-1 6 2-15,-3-1 3 0,-1 7-1 16,-3-1 1 0,-1 6 2-16,-13-10-3 15,18 26 1-15,-12-12-2 0,-1 1-1 16,0 4-2-16,-1-1 1 16,2 1 0-16,-1-2 0 15,4 1-2-15,-2-2 2 16,3-1-1-16,-10-15 0 15,25 21 0-15,-11-17-1 16,1-1 1-16,1-3 1 16,-3-6-2-16,3-1 0 15,-1-5 1-15,0 2 0 0,-1-6 1 16,-14 16 0 0,21-26-1-16,-21 26 0 15,12-20 2-15,-12 20-2 16,-4-17 1-16,4 17 0 0,-24-15-1 15,5 8-1-15,-3 1 1 16,-4-4-1-16,2 5-7 16,-2-4-9-16,3 6-30 15,-2-4-36-15,8 0-5 16,0-8 0-16,5-2 24 16</inkml:trace>
  <inkml:trace contextRef="#ctx0" brushRef="#br1" timeOffset="259479.6217">4857 11202 105 0,'0'0'103'0,"1"16"-4"15,-1-16-13-15,5-17-66 16,-5 17-35-16,8-23 6 15,-2 10 1-15,1-3 2 16,5 0-5-16,1-1 7 16,0 2 5-16,3 2 0 0,3 2 3 15,-1 2-4 1,4 6 2-16,0 3-5 16,1 5-9-16,-5-3-16 0,7 10-47 15,-8-8-6-15,2 5-2 16,-19-9-2-16</inkml:trace>
  <inkml:trace contextRef="#ctx0" brushRef="#br1" timeOffset="259659.0388">5346 10716 163 0,'0'0'104'16,"16"-11"-5"-16,-16 11-13 15,0 0-98-15,-17 23-21 16,1 3-48-16,1 26-11 16,-11 2-5-16,2 16-4 0</inkml:trace>
  <inkml:trace contextRef="#ctx0" brushRef="#br1" timeOffset="261427.6266">5899 11348 50 0,'0'0'84'15,"17"7"-6"-15,-17-7-7 0,0 0-68 16,0 0-5-16,4-16 1 16,-4 16 2-16,0 0 1 15,-13-20 1-15,13 20 4 16,-24-16 3-16,9 9-1 15,-2 1-1-15,3 5-1 16,-4 1 1-16,1 3-1 16,0 4-3-16,1 5 2 0,0 2-3 15,2 6 0 1,2 0 0-16,0 3-1 16,2 3-4-16,2 0-2 15,2-1-1-15,2-3-3 0,4-4 0 16,1-5-1-16,-1-13 1 15,14 10 0-15,1-15 1 16,-1-4 5-16,8-5 1 16,0-7 3-16,5 0 1 15,-2-4 1-15,2 1 2 16,-5 2-1-16,-2 2 2 16,-1 2-2-16,-8 4 1 15,-11 14 0-15,17-14 0 16,-17 14-2-16,0 0-1 15,0 0-1-15,6 14-1 16,-6 0 2-16,-1 8-3 16,1 3 1-16,0 6-2 0,1 11 2 15,4 7 0-15,0 8 0 16,7 9-3-16,2 3 4 16,5 6-4-16,1 3 0 15,0 0 1-15,2-3 1 16,-2-4-4-16,-2-6 4 15,-7-10 0-15,-5-5-2 16,-8-10 1-16,-3-6 2 16,-8-10-1-16,-6-7 1 15,-10-8 2-15,-4-3 0 16,-7-9-1-16,-2-4 2 16,-2-6-1-16,3-6 0 0,0-3 2 15,7-5-1-15,5 2-1 16,8-5-2-16,11 1 1 15,7-2-1-15,9-1-4 16,9-6-8-16,14 5-10 16,7-7-18-16,16 4-47 15,-2-5-3-15,9 5 0 16,-5-3 34-16</inkml:trace>
  <inkml:trace contextRef="#ctx0" brushRef="#br1" timeOffset="262521.3391">3273 12026 99 0,'0'0'81'16,"-18"12"1"-16,18-12-27 16,0 0-42-16,0 0-5 15,-14-3-1-15,14 3 0 0,0 0-5 16,0 0-1 0,0 0 2-16,13-12-1 15,-13 12 2-15,23-7-1 16,-6 7 2-16,2-3-3 15,6 2 4-15,4 1 0 0,4 0-2 16,3 3 0 0,3-2-1-16,3 6-2 0,2-4-1 15,4-1 2-15,1-2-4 16,1-3 3-16,2 0-3 16,0 0 3-16,0-3-3 15,-1 2 3-15,-1 2-1 16,-1 1 0-16,3 0 1 15,-1 1-2-15,1 1 3 16,0 2-2-16,3 0 1 16,-2 1-2-16,2-2 2 15,0 2-3-15,-4-1 0 0,-3 0 2 16,1 0 0-16,-4-2-1 16,-2-1 0-16,-1 0 2 15,-3 0-1-15,1 0 2 16,-1 1-1-16,-1-1 0 15,1 0-1-15,-2 0 1 16,4 0 0-16,-2 0 0 16,1-1-2-16,-4 1 0 15,0-3 2-15,-1 2-3 16,-5 1 2-16,-2 0-2 16,-5 0 3-16,-2 0-2 15,-3 1 1-15,-3-1 1 0,-2 2-2 16,0-1 2-16,-13-1-5 15,18 0-10-15,-18 0-38 16,0 0-33-16,0 0-7 16,0 0-3-16</inkml:trace>
  <inkml:trace contextRef="#ctx0" brushRef="#br2" timeOffset="270631.0575">6659 11397 7 0,'0'0'90'15,"0"0"-2"-15,-14-9 0 0,14 9-49 16,0 0-25-16,0 0-4 16,0 0-2-16,0 0-6 15,0 0-3-15,14-4-1 16,2 1-1-16,7-1 3 15,4-3 1-15,10 1 0 16,2-1 0-16,5 1 2 16,0-1 0-16,0 1 2 15,-2 2-1-15,-3 1-2 0,-1 4-1 16,-7 1 1 0,-5 1 0-16,-4-1-4 15,-3 4-5-15,-6-2-7 16,-13-4-8-16,17 11-10 0,-17-11-17 15,0 0-33-15,-1 15-3 16,1-15 14-16</inkml:trace>
  <inkml:trace contextRef="#ctx0" brushRef="#br2" timeOffset="271030.2993">6965 11478 12 0,'-17'6'79'0,"17"-6"-2"15,-23 7-1-15,23-7-51 16,-18-3-19 0,18 3-1-16,0 0 0 0,0 0-1 15,0 0 0-15,0 0 1 16,0 0 0-16,0 0 2 16,0 0 0-16,0 0 0 15,0 0 1-15,9-13-3 16,-9 13 0-16,22-3-2 15,-8 2 2-15,5 1-3 16,2-2 0-16,2 2 0 0,3 2 0 16,2-1-1-1,-2-1 0-15,0 0 1 16,-3 2-1-16,-1-1 0 16,-5 0 1-16,-1 1-1 15,-16-2 0-15,21 3 1 0,-21-3-2 16,16 4-3-16,-16-4-7 15,0 0-10-15,16 9-26 16,-16-9-38-16,0 0-2 16,0 0-4-16,0 0 60 15</inkml:trace>
  <inkml:trace contextRef="#ctx0" brushRef="#br2" timeOffset="271480.7067">7246 11191 105 0,'0'0'101'0,"0"0"-4"15,0 0-5-15,0 0-85 16,0 0-6-16,0 0 0 16,0 0 1-16,0 0-2 15,13 11 0-15,-13-11-2 16,0 0 3-16,13 10 0 15,-13-10 1-15,19 12-1 16,-4-6-1-16,2 4-1 16,2-3 3-16,2 3-3 15,4 0 3-15,2 2-4 16,2-1 2-16,-2-1-2 16,1-1 5-16,-4 0-3 0,-1-2 1 15,-4 2-1-15,-3-5 1 16,-16-4 0-16,19 10-2 15,-19-10 2-15,0 0-2 16,-3 17 2-16,-9-4-1 16,-5 2 2-16,-7 6-3 15,-2 3 3-15,-6 1-2 16,-3 7 1-16,2 4-11 16,-3-3-22-16,6 11-56 15,-4-8-6-15,3-6-1 16,-4-14-2-16</inkml:trace>
  <inkml:trace contextRef="#ctx0" brushRef="#br2" timeOffset="273649.4181">8184 11225 60 0,'0'0'93'16,"0"0"-3"-16,-13-2-4 15,13 2-71-15,-6-13-7 0,6 13 1 16,0 0-4-16,0 0 0 16,0 0-5-16,0 0 1 15,5 14 0-15,2 0-2 16,6 2 1-16,3 2 0 16,4 0 3-16,3 7-3 15,3-3 3-15,0 1-2 16,1-3 1-16,-1-1 0 15,-4 1-1-15,-2-3-1 16,-2 0 1-16,-3-4-1 16,-2 0 0-16,-13-13-1 15,22 12 0-15,-22-12 1 16,19-7 0-16,-12-6 0 0,2-6-1 16,-3-4 2-16,1-6-1 15,0-1 1-15,-1-1 1 16,-3 0-2-16,1 2 1 15,0 3 1-15,1 4-1 16,-1 5 2-16,-4 17-4 16,10-19 2-16,-10 19-2 15,16 2 3-15,-16-2-2 16,17 27-1-16,-5-7 2 16,-2 6-2-16,1 0 4 15,1 6-2-15,1 0 1 16,-3-2-1-16,2-1 1 0,-2-3 0 15,0-3 0 1,-2-4-1-16,3-4-1 0,-11-15 1 16,15 18-1-16,-15-18 0 15,15 6 1-15,-15-6 0 16,0 0 0-16,13-15 1 16,-13 15 0-16,0-23 1 15,-2 7-1-15,-1-6 1 16,-2-5-2-16,0-2 0 15,1 0-2-15,0-2 2 16,2-3-3-16,2 3 4 16,3 3-3-16,0 4 3 15,3 5-3-15,-3 2 4 0,2 4-3 16,-5 13 2 0,0 0 0-16,13-12-2 0,-13 12 0 15,0 0-1 1,0 0-4-16,0 0-8 0,0 0-13 15,0 0-23-15,18 13-43 16,-18-13-1-16,-5 13-1 16,5-13 36-16</inkml:trace>
  <inkml:trace contextRef="#ctx0" brushRef="#br2" timeOffset="274015.7757">9085 11267 114 0,'7'19'99'15,"-7"-19"-2"-15,0 0-5 16,0 0-81-16,0 0-8 15,13 4-2-15,-13-4-3 16,21-4-1-16,-5 1 0 16,6-1 1-16,2-1 1 0,4 1-1 15,5 0 1 1,2-1 1-16,-1 1 4 16,1 0-1-16,-3 1 1 15,-3 1-1-15,-5 1 0 0,-2 1-5 16,-8 0-10-16,-14 0-16 15,15-4-48-15,-15 4-14 16,0 0-2-16,0 0-3 16</inkml:trace>
  <inkml:trace contextRef="#ctx0" brushRef="#br2" timeOffset="274328.6751">9219 11419 136 0,'-10'16'98'0,"10"-16"0"0,-15 14-6 16,15-14-83-16,0 0-9 15,13-11 0-15,-13 11 0 16,23-11 1-16,-5 7-1 16,0-3 1-16,5 1-1 15,2 0 0-15,1 2 3 16,1 1-2-16,-1-3 0 15,-3 3 1-15,0 1-1 16,-2 0-1-16,-3 2 0 16,-3 2-4-16,-15-2-4 15,22 4-6-15,-22-4-12 16,14 10-20-16,-14-10-44 16,4 13-2-16,-4-13-1 0,0 0 24 15</inkml:trace>
  <inkml:trace contextRef="#ctx0" brushRef="#br2" timeOffset="275649.4694">9985 11097 89 0,'24'0'89'15,"1"6"1"-15,-25-6-6 0,14 8-69 16,-14-8-8-16,6 19-2 16,-9-3 0-16,-3-2-6 15,6-14 4-15,-21 25-2 16,21-25 1-16,-25 17 0 16,12-15 0-16,13-2 0 15,-23-7 1-15,23 7 3 16,-19-16-5-16,19 16 3 15,-10-23-1-15,10 23 1 16,-3-25 0-16,3 25-1 16,9-24-2-16,-9 24 0 15,20-18-1-15,-5 12-3 16,4 4-2-16,-2 3-1 0,4 6 0 16,-2 5 2-16,-3 4 1 15,-1 7 0 1,-8 3 5-16,-6 7-2 15,-7 2 5-15,-5 1 0 0,-8-2 3 16,-3 1-4-16,-3-5 0 16,-4-4-2-16,-3-6 0 15,3-5-1-15,3-7 1 16,4-2-1-16,4-4 0 16,18-2 0-16,-23-8-1 15,23 8 1-15,-3-14 0 16,3 14-1-16,18-13 0 0,0 10-1 15,3 3-2-15,4 2 0 16,7 3-1 0,1 4-1-16,3 3-1 0,-1 0-3 15,-1 1-1-15,-2-2-1 16,0-4 1-16,-5-6-1 16,1-4 1-16,-4-5 2 15,-2-5 3-15,-4-7 3 16,1-4 4-16,-3 0 2 15,-4-4 0-15,-2 4 4 16,-2 1 4-16,-2 4-1 16,-3 5 0-16,-3 14-2 15,1-15-2-15,-1 15-2 16,0 0 1-16,6 19-5 0,-4-5 0 16,2 2-1-1,0 3-2-15,2 1 3 16,1 0-1-16,1 1 1 0,-3-4 0 15,-5-17 1-15,18 20-1 16,-18-20 0-16,17 7 0 16,-17-7-1-16,16-8 0 15,-16 8 0-15,10-26 0 16,-9 6-1-16,-2-2 0 16,-3-7-2-16,-4-1 4 15,0-1-1-15,-1 1 1 0,-2 3 1 16,-2 5-3-1,4 2 4-15,2 5-1 16,7 15 1-16,-8-14-5 16,8 14 1-16,0 0-4 0,13-14 3 15,0 6-2-15,3 1 2 16,2 0-3-16,3-2 5 16,1 2-1-16,0 3 3 15,1 1 1-15,-2 3 0 16,-3 4 2-16,-3 5 0 15,0 2 1-15,-5 5-3 16,-1 7 2-16,-2 3-6 0,-4 2 4 16,0 1-3-1,0 2 3-15,-2 3-3 16,0-4 1-16,2 0-1 16,-1-4 1-16,1-3 1 15,1-5 0-15,0-4-1 0,-4-14 0 16,13 17-1-16,-13-17 0 15,20-4 0-15,-7-3 0 16,2-5-1-16,-4-4 1 16,1-4-1-16,-5-6 1 15,-1 0-1-15,-6-6 1 16,-4 1 2-16,-5-1-1 16,-4 3 1-16,-4 3-3 15,-1 7 4-15,1 5-5 16,0 2 1-16,1 9-15 15,0 1-17-15,16 2-57 16,-19 2-3-16,19-2 1 0,0 0-5 16</inkml:trace>
  <inkml:trace contextRef="#ctx0" brushRef="#br2" timeOffset="276216.107">11275 10993 102 0,'6'15'90'16,"-6"-15"-3"-16,0 0 0 15,1 13-68-15,-1-13-7 16,0 0-3-16,0 0-2 16,-7 15-1-16,7-15-2 15,-6 26 0-15,3-5-1 16,3 9 1-16,-1 4-1 15,1 4 1-15,1 4-3 16,1 0 4-16,-1 2-3 16,3-5 2-16,1-3-3 15,-2-10-3-15,-1-5-7 16,3-4-12-16,-5-17-16 0,6 19-45 16,-6-19-8-16,-3-16-3 15,-5-3 2-15</inkml:trace>
  <inkml:trace contextRef="#ctx0" brushRef="#br2" timeOffset="276516.9002">11236 11308 101 0,'-16'-8'80'0,"16"8"-1"16,-17-2-3-16,17 2-60 16,-22-8-13-16,22 8-2 15,-17-8 2-15,17 8 3 16,0 0 1-16,-16-5 3 0,16 5 1 15,0 0 1 1,0 0-1-16,0 0-1 0,17-1-3 16,-17 1-1-1,19-4-1-15,-19 4-3 0,27-11 0 16,-9 9-2-16,0-6-4 16,4 7-3-16,-2-2-2 15,5 3-6-15,-2-6-7 16,6 9-18-16,-5-9-45 15,11 6-3-15,-8-2 3 16,8-3-3-16</inkml:trace>
  <inkml:trace contextRef="#ctx0" brushRef="#br2" timeOffset="277633.8653">11988 11097 116 0,'17'12'89'0,"-17"-12"-5"15,0 0-5-15,0 0-72 16,0 0-6-16,0 0 0 0,-19-11 1 15,6 11-2 1,-1 2 2-16,-4 1 3 16,0 3 4-16,-3 2 0 0,6 2 1 15,-3 2 2-15,4 2-3 16,1 5 3-16,0 1-6 16,3 5 0-16,1-4-6 15,3 1 0-15,3 0-7 16,5-2-1-16,1-3-1 15,-3-17 0-15,16 20 0 16,-3-17 2-16,2-3 3 16,3-5 2-16,1-3 5 15,-1-3 0-15,0-2 0 16,-1-7 2-16,2 2 2 16,-5 2-3-16,-2 2 2 15,-12 14-2-15,18-17-1 0,-18 17-1 16,13-6-1-16,-13 6-2 15,8 13-3-15,-8-13 3 16,8 24-1-16,-3-8 3 16,3 4 0-16,-1 6 1 15,4 5 1-15,0 5 1 16,1 1 1-16,1 9-1 16,0 1 0-16,0 2-2 15,-2 3-1-15,2 1-7 16,-3 0 5-16,0-1-6 15,-4 0 4-15,-2-4-5 16,-2-3 1-16,-4-6-2 0,-2-5 2 16,-3-8 6-16,-2-7-4 15,9-19 4-15,-20 14-4 16,7-25 6-16,2-11 3 16,-2-8 1-16,1-10 1 15,2-8-1-15,3-10-1 16,2-4 1-16,4-6-1 15,2 2-3-15,4-3-4 16,5-2-3-16,0-3-2 16,4 1 2-16,-2-2 0 15,1 1 0-15,-2-2 1 16,-2 1 2-16,-2 4 2 16,-2 6 3-16,-1 10 3 0,-6 8 1 15,4 9-1-15,-5 9 1 16,2 9 1-16,-1 6 0 15,2 14-2-15,0 0-1 16,-4-15-2-16,4 15-1 16,0 0 1-16,0 0-1 15,0 0-1-15,0 0 1 16,0 0 0-16,-6 19-1 16,5-5 1-16,1 4-1 15,0 5 1-15,2 6 0 16,3 8 1-16,2 9-2 15,2 3 1-15,1 2 0 0,3 5 0 16,0-2 0-16,0 2 0 16,-2-4-1-16,1-6-1 15,1-6 1-15,-3-4-2 16,0-8-4-16,-4-8-6 16,2-6-4-16,-8-14-6 15,13 8-5-15,-13-8-11 16,0-18-32-16,-10-5-18 15,2-1 3-15,-11-14 3 16</inkml:trace>
  <inkml:trace contextRef="#ctx0" brushRef="#br2" timeOffset="277802.3167">12112 11049 110 0,'-15'-10'88'0,"-2"2"-4"16,17 8-23-16,-22-10-27 15,22 10-11-15,0 0-6 16,0 0-5-16,0 0 0 15,3-18-6-15,13 12 0 16,7 1-5-16,5-3-7 16,6-3-22-16,18 4-57 15,-1-8-6-15,5 4-6 16,-4-2-3-16</inkml:trace>
  <inkml:trace contextRef="#ctx0" brushRef="#br1" timeOffset="284238.5221">4691 12762 26 0,'0'0'80'0,"12"-13"0"16,-12 13-3-16,-11-23-54 15,7 7-9-15,1-4-2 16,-1 1-5-16,4-4-1 0,1 0-4 16,5 0 1-16,-2 1 1 15,4 5-1-15,0 4 1 16,-8 13 1-16,21-12 3 15,-21 12-1-15,18 22 0 16,-8-2 0-16,-1 9 0 16,3 3-2-16,-2 5-3 15,3 5-5 1,0 0-3-16,0-4-2 0,1-4 3 16,-1-5-3-16,2-6 1 15,-2-6 2-15,-13-17 3 16,21 8 1-16,-8-20 4 15,-3-4 3-15,0-7-4 16,-1-6 3-16,-3-2-1 0,0-4 1 16,-2 3-1-1,0 8 2-15,-2 1-2 0,-2 7 0 16,0 16 1-16,0 0 0 16,0 0-5-16,0 0 0 15,21 33-1-15,-8-7-2 16,3 6 1-16,1 5-4 15,5 5 4-15,0 6-2 16,-1 4 6-16,1 10-1 16,-3 7 1-16,-3 4-1 15,-2 8-1-15,-4 0 0 0,-4 0-2 16,-5-5 3 0,-6-5-3-16,-5-10 0 15,-8-17-1-15,-3-11 4 16,-7-12-1-16,-1-13 3 0,-2-9 0 15,-1-11-1-15,-1-11 5 16,4-8-2-16,0-7 2 16,6-7-3-16,7-4 2 15,4-1-4-15,7-2 2 16,8 3-6-16,7 5-3 16,5 7-6-16,10 12-12 15,0 4-27-15,15 14-38 16,-8 1-1-16,7 6-2 15,-6-6 30-15</inkml:trace>
  <inkml:trace contextRef="#ctx0" brushRef="#br1" timeOffset="284494.5804">5361 12934 112 0,'0'0'99'0,"15"-6"-3"15,-15 6-7-15,0 0-78 16,11-14-11-16,-11 14 0 16,20-3-1-16,-7 3 0 15,1 3-1-15,-1-1 1 16,2 3 2-16,-2-1-1 16,0 0-6-16,-13-4-7 15,21 9-15-15,-21-9-22 0,16 6-35 16,-16-6-3-16,0 0 0 15,0 0 44-15</inkml:trace>
  <inkml:trace contextRef="#ctx0" brushRef="#br1" timeOffset="284702.9564">5499 13025 73 0,'-10'14'85'0,"10"-14"3"0,-13 2-10 15,13-2-52 1,0 0-10-16,0 0-3 15,-14-6-6-15,14 6-5 16,0 0-7-16,13-5-8 16,-13 5-4-16,31-4-7 0,-11-2-9 15,6 3-15-15,0-8-32 16,5 8-3-16,-4-6 5 16,-1 2 72-16</inkml:trace>
  <inkml:trace contextRef="#ctx0" brushRef="#br1" timeOffset="285387.1359">5863 12789 103 0,'14'12'97'16,"-14"-12"0"-16,3 13-4 0,-3-13-81 15,0 0-19-15,0 0-2 16,-1 16 2-16,1-16-1 15,14 9 2-15,-14-9 1 16,29 8 4-16,-12-6 6 16,6-1 3-16,2-5 1 15,1-2-2-15,1-6 0 16,-1-1-3-16,-4-4-3 16,-2-3-1-16,-6-3-4 15,-4-2-1-15,-7-2 0 16,-4-2 1-16,-6 2 0 15,-3 2 4-15,-3 2 3 0,-2 6 2 16,1 4 1-16,-1 4 2 16,1 6-2-16,14 3-2 15,-20 6-1 1,20-6-2-16,-16 20-2 16,11-4 0-16,1 3-2 0,3 5-2 15,2 4 6-15,3 9-3 16,2 4 3-16,6 6 0 15,2 5 1-15,5 4-3 16,3 6 1-16,2 2-2 16,2 4-4-16,0-3-2 15,3 0-4-15,-5-6-3 16,2-1-4-16,-8-12 0 0,-1-4 2 16,-8-9 2-16,-3-9 4 15,-8-6 5-15,2-18 5 16,-22 11 7-16,4-17 6 15,-4-1 2-15,-5-9 3 16,2 0 1-16,-4-7-3 16,3 0 1-16,2-7-2 15,5-2-3-15,2-2-5 16,7-3 0-16,5-2-3 16,5 1-4-16,7 1-4 15,6-1-7-15,8 6-15 16,2-6-23-16,13 7-37 0,-6-7-3 15,9 5-2-15,-1-9 44 16</inkml:trace>
  <inkml:trace contextRef="#ctx0" brushRef="#br1" timeOffset="285687.6528">6554 12414 62 0,'0'0'87'15,"1"-18"0"-15,-1 18-4 16,0 0-65-16,-20 2-11 16,20-2-2-16,-25 19 1 15,8-3-1-15,1 9 2 0,-1 2-2 16,3 6 2-16,-1 3-1 16,4 3 0-1,0 0 1-15,4 2-1 0,4 0-3 16,3-5-4-16,3-2 1 15,3-4-4-15,3-5 0 16,1-8-5-16,6-3-7 16,0-8-13-16,7-2-33 15,-5-8-23-15,7 0-2 16,-6-9 0-16</inkml:trace>
  <inkml:trace contextRef="#ctx0" brushRef="#br1" timeOffset="285988.1064">6672 12768 46 0,'15'-12'82'0,"-15"12"2"16,2-13-3-16,-2 13-54 15,-10-13-14-15,10 13-9 0,-8-18-6 16,5 2-2-16,1-2 0 16,5 1 1-16,4 0 4 15,5-2 2-15,5 3 3 16,3 2 4-16,6 5 5 15,-1 5 1-15,1 8-3 16,-3 5-4-16,-3 7-4 16,-2 5-1-16,-4 5-4 15,-4 9-4-15,-6 1-3 16,-2 3-1-16,-4-3-3 16,0 1-4-16,-7-3-10 15,5 2-23-15,-14-12-36 0,10-1 1 16,-5-8-2-16,13-15 50 15</inkml:trace>
  <inkml:trace contextRef="#ctx0" brushRef="#br1" timeOffset="286406.8089">6979 12753 28 0,'15'-13'84'15,"-2"8"-3"-15,-13 5-4 16,0 0-49-16,14-8-27 15,-14 8-4-15,0 0-5 16,0 0 3-16,15-2 3 0,-15 2 3 16,0 0 8-16,14-2 3 15,-14 2 3-15,0 0 0 16,7-13 1-16,-7 13-4 16,-3-16-4-16,3 16 1 15,-17-20-5-15,17 20 2 16,-26-13-5-16,9 10 0 15,0 0 0-15,1 6 2 16,0 0 0-16,3 6-4 16,13-9 5-16,-16 21-2 15,16-21 2-15,-3 32 0 16,7-15-3-16,5 4-2 16,3 2 1-16,3-2-1 0,4 0-1 15,4-3-1-15,3 0-1 16,0-8-3-16,3-5-4 15,-3-5-9-15,1 0-17 16,-5-13-48-16,3 3-4 16,-8-11 1-16,-3-1 26 15</inkml:trace>
  <inkml:trace contextRef="#ctx0" brushRef="#br1" timeOffset="286820.9987">7261 12292 71 0,'6'16'103'15,"-6"-16"-2"-15,4 14-6 16,-4-14-50-16,0 0-45 16,0 0-4-16,0 0 2 15,0 0 1-15,9 14 0 16,-9-14-1-16,18 13 1 0,-5-1 2 16,3 1-1-16,4 4 2 15,1 2-2 1,0 3 2-16,-3 5 0 0,-1 3-1 15,-6 5 2-15,-6 2-2 16,-5 7 2-16,-6-1 0 16,-4 2-2-16,-5 1-7 15,-2-6-14-15,0 12-57 16,-8-16-15-16,1-2-3 16,-5-16-5-16</inkml:trace>
  <inkml:trace contextRef="#ctx0" brushRef="#br1" timeOffset="289489.492">5601 13499 102 0,'-4'16'92'15,"4"-16"-3"-15,0 0-41 16,0 0-33-16,0 0-2 0,0 0-6 16,0 0-2-16,0 0-1 15,0 0-3-15,7-13 0 16,-7 13 1-16,16-1-1 15,-16 1 0-15,23-3 3 16,-10 3-3-16,2-2 1 16,-2 2-1-16,0-1 1 15,-13 1-4-15,23 3-1 16,-23-3-3-16,20 3-5 16,-20-3-7-16,17 0-11 15,-17 0-19-15,26-3-35 16,-26 3-1-16,23-4 1 15,-23 4 60-15</inkml:trace>
  <inkml:trace contextRef="#ctx0" brushRef="#br1" timeOffset="289790.6346">5702 13688 112 0,'0'0'99'0,"-7"15"-4"16,7-15-5-16,0 0-79 16,0 0-8-16,0 0 2 15,0 0-3-15,0 0-2 16,0 0 0-16,0 0-2 0,0 0 2 16,0 0-4-16,15-2 4 15,-15 2-5-15,26-5 5 16,-8 0-2-1,4 2-7-15,3-4-10 0,5 7-27 16,-8-9-42 0,12 9-5-16,-6-2-2 0,3 0 42 15</inkml:trace>
  <inkml:trace contextRef="#ctx0" brushRef="#br1" timeOffset="291822.6639">6453 13129 36 0,'0'0'90'16,"0"0"-4"-16,0 0 1 15,4-13-63-15,-4 13-10 16,0 0-5-16,0 0-4 0,-19 10-3 15,19-10 0-15,-20 21 1 16,7-5 0-16,-1 4 3 16,1 3 1-16,1 3 4 15,2 3 0-15,3 3 0 16,1 6-3-16,6-1 0 16,3 6-3-16,3 2-7 15,5 1 3-15,4 5-8 16,2-2 1-16,5-4-1 15,1-4 3-15,3-3-2 16,0-8 1-16,-2-8 0 16,-1-5-9-16,5-7-4 15,-8-10-10-15,7 5-35 0,-9-17-25 16,5 0-2-16,-9-12 5 16</inkml:trace>
  <inkml:trace contextRef="#ctx0" brushRef="#br1" timeOffset="292289.5959">6978 13139 61 0,'3'20'95'0,"-7"-6"-2"15,1 5-5-15,-9 4-61 16,2-1-22-16,3 7-2 16,-2 4 0-16,2 4-1 15,1 2-1-15,2 0-6 16,2 0 7-16,5-1-6 16,4-7 5-16,4-3-5 15,3-8 5-15,2-6-5 16,3-6 4-16,2-10 1 15,-1-5-2-15,4-9 7 16,-1-7-5-16,-5-7 5 16,-2-3-3-16,-4-9 5 0,-8 1-4 15,-5 2 4-15,-4 2-2 16,-6 4 0-16,-5 4-1 16,-1 7 0-16,-1 6-2 15,1 8-1-15,1 0-3 16,3 6-3-16,13 2-6 15,-20 10-9-15,20-10-17 16,-10 31-53-16,7-10-2 16,10 7-1-16,-2-2 7 15</inkml:trace>
  <inkml:trace contextRef="#ctx0" brushRef="#br1" timeOffset="292450.9773">7200 13592 94 0,'0'0'98'16,"13"20"-6"-16,-13-20-18 15,0 0-87-15,0 0-30 16,0 0-16-16,15 29-10 16,-15-29-16-16,2 23-1 15</inkml:trace>
  <inkml:trace contextRef="#ctx0" brushRef="#br1" timeOffset="293290.5045">7528 13085 94 0,'0'0'94'15,"10"-23"-2"-15,-10 23-3 16,0 0-69-16,0 0-9 15,-9 17-7-15,9-17-2 16,-16 26-2-16,9-4 0 16,1 4 1-16,2 6 1 15,1 0 2-15,6 4 0 16,3-2 3-16,5 2-3 0,2 0 0 16,3-5-4-1,3-5-2-15,0-8-1 0,1-2-3 16,-1-6-1-16,-1-5-3 15,0-8 1-15,-1-4-1 16,-4-5 2-16,-1-2 4 16,-5-2 3-16,-6-3 2 15,-2 0 3-15,-6-1 3 16,-4 3 0-16,-4 2 1 16,-3 7-1-16,-3 0-2 15,0 6-4-15,0 3 0 16,2 6-3-16,0 3-2 15,5 5-1-15,5 1 0 0,5-1-2 16,5 4-1-16,5-1 2 16,6 0-1-1,5-8 1-15,5-1 0 16,4-7 1-16,2-5-1 0,1-10 0 16,3-6-1-16,-2-7 0 15,-1-6 4-15,-3-1 1 16,-3-3 3-16,-4 3 3 15,-6 1 5-15,-3 9 2 16,-6 3 4-16,-4 20 1 16,3-19-3-16,-3 19-2 15,0 0-4-15,0 0-5 16,-10 13-2-16,10-13-1 16,-6 23-2-16,5-9 0 15,2 2 1-15,1 5 2 16,4-1 2-16,1 0 0 0,6-1 1 15,1 1 0-15,4-4 2 16,2 1-1-16,0-3-2 16,2-1 0-16,-2 2-1 15,0-2 1-15,-4 0-1 16,-3 0 1-16,-13-13-2 16,19 24 1-16,-15-11 0 15,-3 0 1-15,-2 0-3 16,1-13 2-16,-10 23-4 0,10-23 0 15,-22 16-7 1,3-16-9-16,5 2-26 16,-15-20-47-16,5-5 4 15,-8-13-9-15,4-6 21 0</inkml:trace>
  <inkml:trace contextRef="#ctx0" brushRef="#br1" timeOffset="293470.652">7808 13043 83 0,'17'-11'95'16,"-17"11"-1"-16,17 0 0 16,-17 0-60-16,0 0-28 15,15 4-5-15,-15-4-4 0,29 2-7 16,-9-2-9 0,7 4-15-16,1-5-28 15,8 6-26-15,0-3 1 0,7 5 0 16</inkml:trace>
  <inkml:trace contextRef="#ctx0" brushRef="#br1" timeOffset="293975.2694">8277 13325 98 0,'0'0'99'0,"-5"19"-2"16,5-19-7-16,0 0-70 16,0 0-16-16,0 0-1 0,0 0-2 15,0 0 1-15,0 0-2 16,0 0 1-16,20-12 2 15,-1 11-1-15,4-2 1 16,6 0 0-16,3 1-1 16,1 1-2-16,2-1 3 15,-2 4-4-15,-4-1 2 16,-3 1-3-16,-6 1-8 16,-4-5-18-16,1 8-59 15,-17-6-5-15,10-13-4 16,-17-1-4-16</inkml:trace>
  <inkml:trace contextRef="#ctx0" brushRef="#br1" timeOffset="301294.6925">8952 13126 47 0,'14'1'93'16,"-14"-1"-2"-16,0 0-4 0,0 0-59 15,-13 9-22-15,13-9-4 16,0 0 1-16,-10 17-3 15,7-3 2-15,0 5-1 16,0 6 3-16,1 2 2 16,2 3 0-16,1 1 0 15,2 1 0-15,1-5 0 16,3-4-3-16,2-4-2 16,1-6-1-16,3-6 0 15,3-6-2-15,4-3 1 16,2-7-1-16,2-6 0 15,1-5 2-15,2-3-1 16,-2-9 2-16,-3 1 0 16,-4-5 1-16,-6-3 1 0,-6 1-1 15,-8 4 2-15,-6 2 0 16,-10 1 1-16,-2 11 1 16,-3 2-1-16,-3 6-2 15,0 6 1-15,1 5-2 16,1 7-3-16,4 5-6 15,4 8-7-15,0-2-14 16,12 9-22-16,-4-9-36 16,14 14-4-16,0-10 0 15,13 2 25-15</inkml:trace>
  <inkml:trace contextRef="#ctx0" brushRef="#br1" timeOffset="301475.6533">9399 13293 76 0,'-3'16'92'15,"0"6"1"-15,-8-5-7 16,11-17-53-16,-19 27-41 16,6-15-19-16,6 11-55 15,-5-7 0-15,6 7-8 16,6-23 2-16</inkml:trace>
  <inkml:trace contextRef="#ctx0" brushRef="#br1" timeOffset="302228.0162">9577 13137 107 0,'15'0'93'15,"-15"0"-4"-15,0 0-6 16,-7 13-71-16,7-13-10 16,-20 17 0-16,8 1-1 15,2 5-1-15,-1 3 0 0,4 1 2 16,2 4 2-16,2 0 2 16,6 0 0-16,7-5-3 15,2-6-1-15,2-4-2 16,1-6-1-16,1-4-3 15,0-8-2-15,-1-2-5 16,-2-9 1-16,-3-7-2 16,-2-6 1-16,-3-5 1 15,-5-2 2-15,-2-4 5 16,-4-1 4-16,-3 3 7 16,0 8 2-16,-2 3 5 15,-2 9-1-15,13 15 1 16,-19-14-4-16,19 14-2 15,0 0-4-15,0 0-6 0,-6 16-4 16,6-16-3 0,22 14 0-16,-6-10-1 15,4 3 2-15,2-2 1 16,4-2 2-16,-2-3 3 0,2-5 2 16,-3-2 2-16,-2-6-1 15,-4 2 2-15,-1-7-1 16,-8 2 1-16,0-2-1 15,-4 0 0-15,-4 1 0 16,-3 1-1-16,-1 3 1 16,1 0-2-16,3 13 1 15,0 0-1-15,-9-13 0 0,9 13 0 16,0 0 0-16,-3 16 1 16,3-3 1-1,0 9 0-15,0 1 1 16,0 0 0-16,0 6 0 0,0 3 2 15,0 1-2-15,0-2 1 16,3 1-2-16,-1-2-1 16,1-1-1-16,-1-1-3 15,1-2 1-15,0-5-5 16,0-3-2-16,0-1-13 16,-3-17-20-16,1 17-46 15,-1-17-3-15,0 0-2 16,-7-26-4-16</inkml:trace>
  <inkml:trace contextRef="#ctx0" brushRef="#br1" timeOffset="302695.3477">10077 13127 107 0,'12'17'95'15,"-12"-17"-6"-15,13 18-6 16,-13-18-76-16,0 0-11 16,3 21 3-16,-3-21 4 0,-3 22-1 15,3-22 0 1,-3 20 1-16,3-20 3 16,-4 16-1-16,4-16-3 0,0 0-2 15,-15-1 2-15,15 1 0 16,-14-13 0-16,14 13 0 15,-18-22 3-15,8 9-1 16,10 13 2-16,-16-26 1 16,14 10-3-16,0-1 1 15,5 0-1-15,1 2-1 16,5 1-2-16,-9 14 1 16,23-19-2-16,-7 17-3 15,-2 5 0-15,2 6-1 16,-1 4 0-16,-2 3 2 15,-3 6 1-15,-2 2-1 16,0 5 3-16,-7 4 1 16,0-1 2-16,-3 2-3 0,-4 0-6 15,1 2-17-15,-5-15-45 16,7 8-19-16,-7-16-8 16,10-13 0-1</inkml:trace>
  <inkml:trace contextRef="#ctx0" brushRef="#br1" timeOffset="303250.4609">10188 13091 93 0,'22'7'95'0,"-8"-4"-2"16,2 6-5-16,-16-9-71 15,0 0-13-15,18 16 1 16,-18-16-1-16,0 0-1 16,10 16-3-16,-10-16-4 15,0 0-1-15,0 0 0 16,0 0 2-16,0 0 0 16,0 0 2-16,0 0 0 15,1-16 5-15,-1 16 4 16,0 0 1-16,-7-15 1 15,7 15-2-15,0 0 0 0,-15-11-3 16,15 11-1-16,0 0-1 16,-17-6 0-16,17 6-2 15,-14 7 0-15,14-7-1 16,-15 10 0 0,15-10 1-16,-17 19 0 0,10-5 1 15,1 2-2-15,3 2 3 16,3 2 0-16,3 1 0 15,4 5-1-15,3-3 1 16,3 2-2-16,2-6 0 16,3-3 0-16,0-3 0 15,1-6-2-15,-1-3 2 16,1-5-2-16,0-6-2 0,-3-1-3 16,-2 0 1-16,-1-4-5 15,-13 12-7-15,20-19-17 16,-20 5-55-1,0 14 0-15,0 0-3 0,0 0-1 16</inkml:trace>
  <inkml:trace contextRef="#ctx0" brushRef="#br1" timeOffset="306879.549">10503 12850 50 0,'0'0'84'0,"0"0"2"16,0 0-5 0,0 0-51-16,0 0-20 15,6-13-4-15,-6 13-2 16,0 0-1-16,0 0-4 0,0 0 0 15,0 0-1-15,0 0 2 16,0 0 1-16,0 0 1 16,5 15 0-16,-5-15-1 15,25 5 4-15,-8 0 0 16,2 0 2-16,3 4-1 16,2 3-1-16,1 3-1 15,-1 3-1-15,1 5 1 16,-2 4-1-16,-3 6-1 15,0 1 0-15,-7 3 2 16,-1 1 2-16,-8-1 2 16,-2 4-1-16,-8-5 0 15,-3 1 1-15,-2-5-1 0,-4 0 1 16,-2-4-5-16,0-2-2 16,-1-2-3-16,2-6-4 15,2-2-8-15,1-7-12 16,13-9-44-16,-16 10-19 15,16-10 0-15,0 0-5 16</inkml:trace>
  <inkml:trace contextRef="#ctx0" brushRef="#br1" timeOffset="307459.0023">11184 12664 125 0,'0'0'87'0,"0"0"-4"15,0 0-28-15,-17 6-38 16,17-6-6-16,-24 7-4 16,10 2-1-16,-2 2-5 15,2 5 3-15,-1 4-3 16,2 2 4-16,2 5 0 15,1 4 3-15,0 5 0 16,1-2 3-16,3 4-1 16,2-1-1-16,2-1 0 15,1 0-5-15,1-2 0 16,3-6-1-16,3-3-3 16,-1-2 0-16,3-6-1 0,2 1 1 15,1-2 0-15,-11-16 1 16,25 24 0-16,-9-11 0 15,0-3-1-15,-2 2 0 16,0-2 2-16,-1 0-2 16,-13-10-2-16,22 16-7 15,-22-16-6-15,13 8-14 16,-13-8-30-16,0 0-29 16,0 0-4-16,0 0-2 15,0 0 6-15</inkml:trace>
  <inkml:trace contextRef="#ctx0" brushRef="#br1" timeOffset="308697.4263">11364 12996 84 0,'0'0'86'0,"16"6"-5"15,-16-6-3-15,0 0-58 16,-1-18-19-16,1 18 2 15,0 0 2-15,-12-16 0 16,12 16 2-16,-6-14 2 16,6 14 1-16,-3-19-3 15,3 19-1-15,5-17-1 16,-5 17-3-16,11-15 1 0,-11 15-2 16,15-5 1-16,-15 5-3 15,16 3 1-15,-16-3 0 16,14 14 1-16,-14-14 1 15,10 26 0-15,-7-12 1 16,0 4 1-16,-2 3 2 16,1 0-1-16,-2-1-1 15,1 1-1-15,2 0-1 16,0-3-1-16,3-2-2 16,2 0-2-16,-8-16-2 15,25 19-2-15,-8-16 0 16,2-5-1-16,4-3-1 15,2-6-2-15,-1 0 0 0,1-8 1 16,-1-3 1-16,-2-2 3 16,-2-1 1-1,-4-3 2-15,-3 0 4 16,-3 5 4-16,-4-1 4 0,0 6-1 16,-5 4 3-16,-1 14-3 15,3-15-1-15,-3 15-1 16,0 0-3-16,0 0-2 15,0 23-1-15,0-10 1 16,0 5-2-16,0-1 4 16,3 2 1-16,0-2 0 15,1 2 0-15,2-2 0 16,-6-17-2-16,16 20-3 16,-16-20-1-16,21 6-4 15,-21-6-3-15,21-7-1 16,-21 7 1-16,14-20-1 0,-11 7 4 15,-3 0 1-15,-3-3 2 16,-4 0 4-16,-2 2 4 16,0-1 0-16,-1 2 0 15,10 13 1-15,-16-23-3 16,16 23 0-16,-8-13 0 16,8 13-1-16,0 0-2 15,0 0 1-15,7-13-1 16,-7 13-2-16,22-3 2 0,-8 0-1 15,5-1 1 1,2 0-1-16,3-1 0 16,2 3 1-16,-2-1 0 15,1 1 3-15,-4 4 0 0,-1 2 2 16,-5 3 0-16,-4 6 2 16,-3 2 0-16,-3 3 1 15,-3 4-1-15,-1 1-1 16,-2 2 0-16,-1 2-2 15,1-1 0-15,0-2-2 16,2-2 0-16,0-2-2 16,2-4 1-16,3-1-1 15,-6-15 0-15,14 17-1 16,-14-17-1-16,22 3-1 16,-22-3-3-16,25-13 1 15,-25 13-3-15,21-23 2 0,-11 8 0 16,-4-2 1-16,-1 0 0 15,-5-2 3-15,-2 3 4 16,-2-1 0-16,-3 1 3 16,-1 1-1-16,8 15 2 15,-17-21-1-15,17 21-1 16,-16-15-1-16,16 15-1 16,0 0-1-16,0 0-2 15,0 0 0-15,0 0 0 16,0 0-1-16,0 0 0 15,0 0 2-15,0 0-1 16,0 0 1-16,0 0-2 16,0 0-2-16,0 0-7 0,0 0-27 15,0 0-49-15,7-18-3 16,-7 18-6-16,-8-32-4 16</inkml:trace>
  <inkml:trace contextRef="#ctx0" brushRef="#br1" timeOffset="310450.0987">12497 12784 127 0,'14'11'104'15,"-14"-11"-6"-15,16 15-7 16,-16-15-80-16,10 17-12 16,-5-4 2-16,-1 3-1 15,2 8 3-15,2 4-5 16,0 2 3-16,-1 5 3 15,-1 1 1-15,1-2-2 0,0 1 0 16,-1-3-4-16,0-5-7 16,-2-5-8-1,3-2-11-15,-7-20-21 0,12 22-36 16,-12-22-3-16,0 0 0 16,-6-15 2-16</inkml:trace>
  <inkml:trace contextRef="#ctx0" brushRef="#br1" timeOffset="310714.1344">12517 13065 148 0,'-13'3'86'0,"-6"-3"0"15,5 4-30-15,-5-2-37 0,3-1-6 16,0 1-5-16,16-2-1 16,-23 2-2-1,23-2-3-15,0 0 0 16,0 0 0-16,0 0 0 0,23-2 0 15,-5 0-1-15,3 1 0 16,7 1-1-16,2 0 1 16,3-2 1-16,2 1-5 15,4 2-12-15,-3-7-17 16,7 12-51-16,-7-16-3 16,3 3-3-16,-8-7-2 15</inkml:trace>
  <inkml:trace contextRef="#ctx0" brushRef="#br1" timeOffset="311482.0915">13133 12922 89 0,'23'2'89'0,"-23"-2"-1"16,15-2-3-16,-15 2-55 0,0 0-23 15,-2-16-3 1,2 16-2-16,-6-21 0 16,6 21-3-16,-17-25 3 15,17 25 1-15,-24-17 3 0,9 13 2 16,2-1 2-16,0 7 1 15,0 2-1-15,13-4 1 16,-23 19-2-16,15-3-1 16,-1 5-5-16,0 2 1 15,1 5-3-15,0 2 1 16,3 3-3-16,0-1 0 16,4-3-4-16,1-5-2 15,4-5 1-15,3-4-1 16,6-8-1-16,3-7 0 15,4-9 1-15,2-5 1 16,1-4 2-16,2-6 3 16,-2-2 2-16,-2-2 1 0,-3 1 3 15,-4 4 2-15,-4 4 1 16,-1 5 0-16,-9 14-2 16,7-13-1-16,-7 13-2 15,0 0-3-15,4 13-1 16,-2 0-1-16,1 5-3 15,1 10 0-15,3 8 4 16,3 10 1-16,5 12 2 16,1 10 1-16,2 10-4 15,4 5-1-15,0 2-1 16,-2 2 0-16,-3-3-5 16,-2-8 0-16,-5-7-4 0,-7-8 1 15,-5-16 4-15,-8-11 3 16,-4-9 1-16,-8-11 2 15,-5-9 4-15,-4-13 2 16,-5-9 3-16,0-12-1 16,-3-8 0-16,5-7-2 15,2-8 1-15,6-7-2 16,4-3-1-16,8 0-4 16,11-3-11-16,7-2-15 15,16 10-45-15,1-13-13 16,12 9-2-16,-4-4-3 15</inkml:trace>
  <inkml:trace contextRef="#ctx0" brushRef="#br1" timeOffset="311849.7798">13469 12941 98 0,'0'0'81'16,"-8"17"-3"-16,8-17-3 15,-18-7-65-15,18 7-7 16,-8-16 4-16,8 16 1 16,-9-19 1-16,9 19-1 15,-6-20 2-15,6 7 0 16,0 13-2-16,6-24-1 16,1 9-4-16,-7 15 0 0,21-24-2 15,-7 12 1-15,0 5 0 16,2 3 0-16,0 4-2 15,1 5 0-15,1 6 0 16,-2 4 0-16,-2 4-1 16,-2 7 0-16,-2 0 1 15,-5 6-3-15,-2-2-2 16,-3 2-3-16,-7-5-6 16,3 2-14-16,-9-12-33 15,7 4-21-15,-7-11-1 16,13-10 0-16</inkml:trace>
  <inkml:trace contextRef="#ctx0" brushRef="#br1" timeOffset="312248.3671">13650 12906 101 0,'0'0'88'16,"17"-10"-2"-16,-17 10-4 15,0 0-58-15,0 0-19 16,13-16-5-16,-13 16-4 15,0 0-1-15,0 0-1 16,7-14 1-16,-7 14 4 16,0 0 1-16,2-14 5 15,-2 14 1-15,0 0 0 16,0-13 2-16,0 13 0 0,0 0 0 16,0 0-2-1,0 0 1-15,-15-13-3 16,15 13 0-16,-13 5 0 15,13-5-2-15,-14 16 0 0,7-1 0 16,-1 3 0-16,4 5 2 16,1 5-1-16,2-1 0 15,2 2 1-15,4-1 1 16,2-2-4-16,3-6-2 16,4-6-6-16,4-10-12 15,6-1-29-15,-4-17-39 16,11-1-6-16,-7-12-2 15,5 0-3-15</inkml:trace>
  <inkml:trace contextRef="#ctx0" brushRef="#br1" timeOffset="312816.3575">13784 12557 158 0,'0'0'96'0,"0"0"-4"16,0 0-6-16,0 0-78 15,0 0-5-15,0 0-2 16,0 0 1-16,17 0-1 0,-17 0-1 16,15 2 3-16,-15-2-1 15,24 5 1-15,-6 1-3 16,3 3 4-16,4 2-4 16,4 2 3-16,-1 8-2 15,3 5-3-15,-1 8 4 16,0 9-3-16,-5 6 7 15,-5 6-3-15,-4 7 2 16,-6 0-5-16,-3 2 1 16,-10-4-11-16,-2 7-38 15,-16-12-40-15,-3 1-6 16,-17-11-6-16,-5-5-4 16</inkml:trace>
  <inkml:trace contextRef="#ctx0" brushRef="#br1" timeOffset="315322.0916">14292 13012 92 0,'0'0'85'15,"0"0"-3"-15,0 0-5 0,0 0-62 16,0 0-6-16,0 0-1 16,16-12-3-16,-16 12 1 15,18-11-4-15,-5 6 1 16,2 1-1-16,1-2 0 16,2 3-2-16,3-1 0 15,-1 2-1-15,2-2 1 16,-4 1 0-16,1 0 1 15,0 0 1-15,-3 2-1 16,-3 0 2-16,-13 1-2 16,20-2 1-16,-20 2-6 15,13 2-8-15,-13-2-24 0,0 0-47 16,0 0-2-16,4-13-5 16,-4 13 4-16</inkml:trace>
  <inkml:trace contextRef="#ctx0" brushRef="#br1" timeOffset="317751.1456">14746 12662 38 0,'0'0'88'0,"0"0"-1"0,13-1 1 15,-13 1-44-15,0 0-25 16,0 0-6-16,0 0-5 16,-18 6-4-16,18-6-5 15,-13 27 2-15,7-2-3 16,0 2 4-16,3 5-1 15,5 4 2-15,3 3 0 16,4-3 3-16,5 0 1 0,4-3-1 16,2-5-1-16,0-4-1 15,2-6-1 1,1-7-2-16,-1-4-2 0,-1-7 0 16,-1-5 1-16,1-8-2 15,-4-6 2-15,-3-9-2 16,-2-1 1-16,-6-4 2 15,-4-6-1-15,-4 0 0 16,-4 2 4-16,-6 4-1 16,-1 1 2-16,0 7-1 15,0 4 3-15,0 5-4 16,0 7 1-16,13 9-3 16,-23-4-7-16,23 4-6 0,-17 4-11 15,13 9-29-15,4-13-40 16,-12 26 1-16,6-13-3 15,6 6 12 1</inkml:trace>
  <inkml:trace contextRef="#ctx0" brushRef="#br1" timeOffset="317967.7622">15071 12963 135 0,'23'15'97'0,"-23"-15"-4"15,14 15-9 1,-14-15-83-16,0 0-23 0,9 20-17 16,-9-20-26-16,6 22-21 15,-6-22-2-15,9 18 2 16</inkml:trace>
  <inkml:trace contextRef="#ctx0" brushRef="#br1" timeOffset="318584.4813">15315 12616 104 0,'8'-17'93'0,"-8"4"1"16,0 13-5-16,0 0-62 15,0 0-14-15,-1 19-8 0,-5-6-3 16,0 7-5-16,-1 3 2 16,0 6-2-16,0 6 1 15,1-1 1-15,2 2 2 16,-1-1 5-16,4-2-2 16,2-6 1-16,4-1-3 15,0-7 1-15,4-3 0 16,-9-16 0-16,28 17-3 15,-10-14-1-15,5-6-1 16,0-1 1-16,3-8-3 16,3 1 1-16,0-2-4 15,-1-1-2-15,-5-2-2 0,0 3-6 16,-7-2-6-16,-2 7-3 16,-14 8-1-16,10-19 2 15,-10 19 6-15,-6-16 7 16,6 16 7-16,-18-12 10 15,18 12 8-15,-26-7 6 16,13 6 4-16,-3-4-1 16,16 5-2-16,-26-7-5 15,26 7-3-15,-19-6-4 16,19 6-3-16,-14 2 0 16,14-2-2-16,0 0-1 15,-13 17 0-15,10-4 1 16,0 5 0-16,-1 0 4 0,4 7-1 15,-2 4-1-15,5 1 2 16,0 3-1-16,0-1-3 16,3 0-4-16,-1-8-12 15,4-1-17-15,-9-23-29 16,16 22-27-16,-16-22-7 16,19-10 1-16</inkml:trace>
  <inkml:trace contextRef="#ctx0" brushRef="#br1" timeOffset="318984.6895">15664 12722 150 0,'0'0'93'16,"0"0"-4"-16,0 0-13 16,0 0-66-16,0 0-8 15,0 0 0-15,-3 17-2 16,3-17-3-16,-9 26 3 15,7-10-3-15,2 0 6 16,2 1-3-16,4 0 4 16,6 1-3-16,-1-4 2 15,8-2 1-15,1-1-2 16,2 1 1-16,1-2-1 16,0-2 0-16,-1 3 1 15,-2-3-2-15,-3 1 1 0,-1-1-2 16,-16-8 3-16,20 18-2 15,-20-18 1-15,9 19 0 16,-9-19-1 0,-6 17 0-16,6-17 0 0,-19 20 1 15,6-10-3-15,-2-1-3 16,-4 1-6-16,-4-6-7 16,2 2-14-16,-6-12-30 15,4-2-29-15,-6-15 0 16,7-5-1-16</inkml:trace>
  <inkml:trace contextRef="#ctx0" brushRef="#br1" timeOffset="319161.7189">15631 12576 77 0,'3'-20'94'16,"-3"20"0"-16,0 0-4 16,16-9-33-16,-16 9-38 15,0 0-11-15,0 0-9 16,13-7-6-16,-1 1-9 15,3-4-2-15,9 3-7 16,-2-3-12-16,11 5-22 16,-7-5-26-16,13 10 2 15,-7-1 3-15</inkml:trace>
  <inkml:trace contextRef="#ctx0" brushRef="#br1" timeOffset="319585.038">16127 12681 80 0,'0'0'86'0,"12"23"1"15,-12-23-7-15,0 0-40 16,0 0-39-16,0 0-2 16,0 0 2-16,-18-10-1 15,18 10 4-15,-14-10 3 16,14 10 1-16,-19-9 1 15,19 9-1-15,-14-13-1 0,14 13-1 16,-12-18-2-16,12 18-2 16,-1-22-2-1,4 9 0-15,2 0-2 16,4-1 0-16,3-1-1 0,2 2-1 16,2 2 1-16,1 5 2 15,1 5 1-15,-1 6 1 16,0 7-2-16,-2 9 3 15,-4 5 3-15,-1 6-2 16,-3 4 2-16,-1 5-3 16,-4-2-3-16,1 1-5 15,-5-7-11-15,2 2-24 16,-10-12-49-16,7-1 2 16,3-22-6-16,-19 17 2 15</inkml:trace>
  <inkml:trace contextRef="#ctx0" brushRef="#br1" timeOffset="320038.5069">16348 12619 115 0,'0'0'96'0,"23"13"-5"15,-23-13-6-15,0 0-71 16,0 0-19-16,0 0 0 0,14 6 1 15,-14-6 0-15,0 0-1 16,0 0 7 0,0 0-1-16,0 0-1 15,15 9 3-15,-15-9-3 0,0 0 1 16,0 0 0-16,7-13 2 16,-7 13-1-16,-4-15 3 15,4 15 2-15,-9-14-2 16,9 14 3-16,-14-18-2 15,14 18 0-15,-18-11-1 16,18 11-3-16,-17-2 0 16,17 2 0-16,-17 11 0 15,9 2-1-15,1 7-1 16,-1 6 4-16,2 7-3 16,-3 3 2-16,0 1 0 15,4 1-1-15,3-3-1 16,2-2-3-16,5-9-1 0,8-6-8 15,8-10-2-15,11-11-9 16,13-5-13-16,1-18-32 16,13-2-26-16,-1-13 0 15,4-1 1-15</inkml:trace>
  <inkml:trace contextRef="#ctx0" brushRef="#br1" timeOffset="323820.9437">4954 14450 89 0,'-18'-4'93'15,"18"4"1"-15,-11-17-47 16,6-2-34-16,1-4-6 16,4-5-1-16,-1 2-3 15,4 0-1-15,1 0-1 16,0 5 1-16,3 3 0 16,-7 18-3-16,24-17 2 0,-10 20 0 15,3 10 0-15,2 6 0 16,1 8-1-16,-1 6 1 15,3 5-2-15,-1 5 0 16,-1 2-1-16,-1-2-2 16,0-4 0-16,0-1-1 15,0-7 2-15,-1-6-3 16,1-6 4-16,-2-8 0 16,1-5 1-16,-4-9 1 15,-1-3 1-15,-13 6 0 16,20-27-1-16,-15 8 2 15,-4-1 0-15,0 0-2 0,-2 2 3 16,-2 4 0-16,3 14-1 16,-6-17-1-16,6 17 1 15,0 0-1-15,0 0-2 16,0 0 2 0,6 21-4-16,1-2 2 0,2 10 0 15,3 6 2-15,2 11-2 16,3 14 1-16,2 12 1 15,1 15 0-15,5 7-2 16,-2 4-4-16,0 3 4 16,-3-3-3-16,-4-4 3 15,-4-12-3-15,-5-14 3 16,-6-16 1-16,-8-18 4 16,-3-8 0-16,-6-17 0 0,-4-10 1 15,-5-24-4 1,-2-15 3-16,-1-24-1 15,0-11 1-15,3-10-2 16,3-10-1-16,7-8-5 0,6 1-6 16,12 7-8-16,4 5-13 15,12 25-37-15,0-1-20 16,11 8-4-16,-4-2 42 16</inkml:trace>
  <inkml:trace contextRef="#ctx0" brushRef="#br1" timeOffset="324008.562">5591 14071 75 0,'-5'-26'95'0,"0"10"-1"16,-8 0-2-16,-1 4-74 0,14 12-9 16,-22-5-7-16,22 5-4 15,-24 24-4-15,15 7-10 16,-2 3-10-16,9 15-28 15,-7 0-34-15,12 9-5 16,-1-6 3-16</inkml:trace>
  <inkml:trace contextRef="#ctx0" brushRef="#br1" timeOffset="324357.7206">5746 14509 66 0,'0'0'95'0,"0"0"-2"15,0 0-5-15,0 0-77 16,0 0-6-16,0 0-3 0,0 0 1 15,13-5-4 1,1 6 2-16,2 2 0 16,4 1-1-16,3 1 1 0,5-1-1 15,-1 2 2-15,2 1-2 16,-3-3-3-16,-3 1-6 16,-4-4-9-16,0 3-16 15,-19-4-26-15,23 2-28 16,-23-2 0-16,0 0 22 15</inkml:trace>
  <inkml:trace contextRef="#ctx0" brushRef="#br1" timeOffset="324604.8186">5926 14655 1 0,'-16'19'81'0,"-5"-8"2"15,8 1 1-15,-2-8-52 16,15-4-11-16,-20 6-3 0,20-6-2 15,0 0-4-15,0 0-2 16,0 0-2-16,0 0-3 16,0 0-1-16,6-13-3 15,7 7 2-15,6 2-1 16,5-5-1-16,5 2-5 16,6 1-14-16,-2-7-35 15,6 10-39-15,-8-2-2 16,-3 3-6-16</inkml:trace>
  <inkml:trace contextRef="#ctx0" brushRef="#br1" timeOffset="327537.6238">6306 14175 1 0,'0'0'55'0,"-15"4"28"16,15-4-4-16,0 0-48 16,0 0-9-16,0 0-4 15,0 0-4-15,0 0-2 16,0 0-4-16,0 0-2 15,0 0 1-15,0 0-1 16,17-6 0-16,-17 6-4 16,25 2 0-16,-9-2-1 15,3 2-1-15,2 1 1 0,2 0 0 16,0-1 0 0,2 1-2-16,-2-1 1 15,0 0 1-15,-4-4 1 0,0 2 2 16,-5 0-2-16,-14 0 1 15,20 2-2-15,-20-2-5 16,0 0-11-16,0 0-36 16,0 0-34-16,0 0-8 15,0 0 0-15</inkml:trace>
  <inkml:trace contextRef="#ctx0" brushRef="#br1" timeOffset="329108.0147">6919 13823 6 0,'0'0'85'0,"0"0"-3"15,0 0-1-15,0 0-63 16,0 0-6-16,0 0-3 16,-22 2 0-16,9 4-3 15,0 6 1-15,-1 1 0 16,-1 1 1-16,1 2 0 0,2 3 0 15,1 4 0-15,4 3 0 16,2 6 2-16,4 2-5 16,1 7-1-16,4 3 0 15,3 7-5-15,5 1 0 16,2 0-4-16,2-2-7 16,6-4-7-16,-2-10-10 15,7-4-26-15,-6-17-36 16,10-8 1-16,-5-17 9 15</inkml:trace>
  <inkml:trace contextRef="#ctx0" brushRef="#br1" timeOffset="329723.2001">7326 14033 30 0,'18'-1'85'0,"-18"1"-5"15,0 0-2-15,13 10-63 16,-13-10-10-16,0 0-2 16,-5 16 2-16,5-16-3 15,-6 13-1-15,6-13 1 16,0 0 0-16,-10 16 1 16,10-16 0-16,0 0 2 15,-13-6 0-15,13 6 0 0,-12-16 1 16,7 3 1-16,-1-1-2 15,-1-2 1-15,2 1-2 16,1-4-1 0,2 5-1-16,4-2 2 0,-2 16-3 15,9-20 0-15,-9 20 0 16,18-4-2-16,-5 8 1 16,0 9-1-16,2 4-1 15,-2 9-3-15,-3 5 3 16,0 0-1-16,-4 2 2 15,-3 4 2-15,-5-3-1 16,-2-4 0-16,-5-5 1 0,-4-2 0 16,-1-7 0-16,-2-3 0 15,-2-4 1-15,1-4-4 16,1-5 3 0,3 0 0-16,13 0 0 0,-14-10-1 15,14 10 2-15,3-16-1 16,-3 16-2-16,19-8 4 15,-5 6-5-15,3 4 3 16,2 4-3-16,1 5-1 16,2 1-7-16,1 3-1 15,-1-3-5-15,1 4-4 16,-3-9-8-16,4 2-6 16,-5-12-15-16,7 3-15 0,-7-16-13 15,5-1 26-15</inkml:trace>
  <inkml:trace contextRef="#ctx0" brushRef="#br1" timeOffset="330306.2453">7722 14131 68 0,'9'-14'76'0,"-9"14"-1"15,12-19-33-15,-12 19-18 16,3-16-8-16,-3 16-6 16,-8-16-5-16,8 16-3 15,-13-14-1-15,13 14 2 16,-17-3 1-16,17 3 2 15,-17 12 0-15,8 3 4 0,0 9-3 16,2 2 3-16,0 0-4 16,1 2-3-1,2 1-8-15,1-1-6 16,4-2-4-16,-1-9-6 0,8-3 8 16,-8-14-6-16,17 5 9 15,-4-14 2-15,1-5 9 16,2-7 6-16,-1-6 4 15,1-2 3-15,-5-1-3 16,2 2 4-16,-4 2-6 16,-2 6 0-16,-3 6-3 15,-4 14-1-15,0 0-3 0,0 0-1 16,0 0-1 0,12 14-2-16,-8 9-1 15,2 8 0-15,3 9 1 16,1 12-3-16,0 6 6 15,3 9-1-15,1 7 3 0,1 3-1 16,-2-4 2-16,-2 1-1 16,-4-8-1-16,-4-8 0 15,0-8-3-15,-6-8 0 16,-5-13-1-16,-4-7 1 16,-2-8-1-16,-2-11 0 15,-2-7 3-15,3-9 1 0,-6-12 2 16,4-5-1-1,1-12-1-15,3-4-4 16,5-8-3-16,2-6-10 16,9 1-22-16,-3-12-51 15,16 7 2-15,-3-5-3 0,10 9 44 16</inkml:trace>
  <inkml:trace contextRef="#ctx0" brushRef="#br1" timeOffset="330773.048">8082 14159 120 0,'0'0'89'0,"0"0"-1"16,-16 3-31-16,16-3-49 15,-19-19-5-15,19 19-1 16,-22-19 0-16,22 19 0 16,-20-20 0-16,20 20 1 15,-16-17 2-15,16 17-1 16,-5-18 1-16,5 18 0 15,5-20-1-15,-5 20-2 16,16-17-1-16,-16 17-1 16,23-19-2-16,-8 12 1 0,-1 2-1 15,1 7 1-15,-2 2-1 16,0 6 0-16,-3 5 2 16,-2 6-1-1,-2 7 2-15,-3 6-1 0,-3 4-7 16,-3 1-8-16,-1 4-14 15,-5-10-58-15,5 5-2 16,-5-11 0-16,5-5 14 16</inkml:trace>
  <inkml:trace contextRef="#ctx0" brushRef="#br1" timeOffset="331223.074">8305 14046 70 0,'13'-4'88'0,"3"11"-1"16,-16-7-6-16,0 0-63 15,0 14-10-15,0-14-3 16,-1 18-1-16,1-18-2 16,-5 16-2-16,5-16-1 15,0 0 2-15,0 0-2 16,0 0 2-16,0 0 1 15,0 0 1-15,0 0-2 16,13-12 2-16,-13 12 0 0,-8-23-2 16,-1 10 2-16,-5-3-3 15,-2 0-1 1,-1 2-1-16,-1-1 3 16,1 4-2-16,2 5 2 0,1 2 1 15,14 4-1-15,-20 4 2 16,20-4-1-16,-10 23 3 15,5-4-5-15,0 4 3 16,0 0-1-16,4 6 0 16,2 0 2-16,4 1-2 15,0-1-1-15,8 1-6 16,5-8-5-16,9-3-8 16,1-12-21-16,13-3-46 0,-5-15-5 15,9-2-2-15,-4-16 28 16</inkml:trace>
  <inkml:trace contextRef="#ctx0" brushRef="#br1" timeOffset="333067.0696">8787 13964 75 0,'15'3'95'0,"-15"-3"-2"16,0 0-5-1,0 0-74-15,0 0-8 0,4 13-2 16,-4-13-1-16,-4 20 0 16,1-3-1-16,1 4 0 15,0 2 2-15,0 3 0 16,1 4-1-16,2 2 0 15,1-1 1-15,0 1-4 16,1-3 1-16,0 0-6 16,0-5-4-16,0-1-5 15,-3-23-13-15,6 26-26 16,-6-26-38-16,0 0 2 16,0 0-5-16</inkml:trace>
  <inkml:trace contextRef="#ctx0" brushRef="#br1" timeOffset="333358.1664">8649 14199 129 0,'0'0'95'0,"-10"15"-1"16,10-15-14-16,0 0-72 15,0 0-4-15,0 0-1 16,3-13-1-16,-3 13 0 15,14-6-2-15,-1 3 0 16,6-1 2-16,4-2 0 16,3-1-2-16,3-2 2 15,2 3-2-15,1-2 3 0,0 0-3 16,-2 1 0 0,-5 1-4-16,-5 1-9 0,-1 6-12 15,-19-1-31-15,27-6-28 16,-27 6-6-16,19-4-1 15</inkml:trace>
  <inkml:trace contextRef="#ctx0" brushRef="#br1" timeOffset="333974.6019">9282 13926 176 0,'0'0'98'0,"0"22"-5"0,0-22-37 15,0 0-54 1,-10 13-6-16,10-13 0 15,0 14-1-15,0-14 2 16,2 26 2-16,-1-8 2 16,2 2 0-16,1 0 0 0,1-1 3 15,0-2-1-15,1-2 1 16,-6-15-2-16,9 20 0 16,-9-20-1-16,0 0-1 15,0 0 1-15,14 11-1 16,-14-11 0-16,0 0-1 15,0 0 2-15,19-7-2 16,-19 7 0-16,24-11 1 16,-8 3 0-16,0 1 1 15,3 4 0-15,0 2-1 16,-2 1 1-16,-3 4 0 16,1 5 0-16,-15-9 1 15,20 24-1-15,-13-8 0 0,-2-1 1 16,-2-1 1-16,-3 1-1 15,-2-2 2-15,-2 0-1 16,-3 0-4-16,7-13 4 16,-24 20-4-16,11-10 2 15,-1 0-3-15,-3-3-2 16,1 2-7-16,0-8-8 16,16-1-14-16,-27-10-31 15,27 10-23-15,-16-34-7 16,13 9 1-16</inkml:trace>
  <inkml:trace contextRef="#ctx0" brushRef="#br1" timeOffset="334291.2057">9337 13880 133 0,'1'16'102'0,"-1"-16"-4"16,0 0-4-16,-1 16-79 15,1-16-14-15,0 0-2 16,0 0 0-16,0 0-1 16,17-3 1-16,-17 3 0 15,26-3 2-15,-8 3 1 16,3-1 1-16,4-1-1 16,5-1 0-16,0-1 0 0,2-2-1 15,0 2 0 1,-3-3 1-16,-3-2-3 15,-5 2-5-15,0 1-11 16,-21 6-24-16,24-7-50 0,-24 7-3 16,0 0-4-16,-19-1-6 15</inkml:trace>
  <inkml:trace contextRef="#ctx0" brushRef="#br1" timeOffset="336242.0245">10034 13693 48 0,'14'1'78'0,"-14"-1"0"16,0 0-3-16,0 0-62 15,0 0-8-15,0 0-3 16,0 0 1-16,0 0 1 16,-18 13 0-16,18-13 2 15,-22 20 4-15,8-7 1 16,1 6 1-16,-2-2 3 16,2 6-1-16,-1 5 0 15,2 1-1-15,2 2-3 16,3 4 0-16,3 3-4 15,4 2-1-15,2-1-4 0,7 3 1 16,4-5-2-16,3 1 1 16,3-5-2-16,2-4 1 15,1-3-3-15,1-9 1 16,-1-1-2-16,-1-7-7 16,0-1-8-16,-6-9-21 15,10 2-44-15,-14-14-5 16,2 3 1-16,-7-13-5 15</inkml:trace>
  <inkml:trace contextRef="#ctx0" brushRef="#br1" timeOffset="336878.6425">10341 13662 129 0,'0'0'96'15,"15"13"-15"-15,-15-13-7 16,-10 15-83-16,10 1-5 16,-3 2 3-16,1 7 3 15,-4 4 3-15,2 4 6 16,0 5 8-16,-2-5 7 16,3-2-1-16,-3-5-2 15,5-3-2-15,-2-4-2 16,3-19-3-16,4 19-4 0,-4-19 1 15,0 0-2-15,21 7-1 16,-21-7 1-16,24-3-1 16,-9 0 1-16,0 2 0 15,3-2 1-15,-1 0-1 16,-1-1-1-16,0 2 0 16,-3 0-2-16,-13 2-4 15,21 0-7-15,-21 0-11 16,15 1-19-16,-15-1-21 15,0 0-19-15,-2-13-1 16,2 13 5-16,0 0 53 16,-7-19 26-16,7 19 0 0,-8-21 21 15,8 21 36-15,-8-16 24 16,8 16 3-16,0 0-2 16,0 0-42-16,0 0-15 15,0 0-7-15,-13-12-4 16,13 12-7-16,0 0-4 15,0 0 0-15,-3 16-3 16,3-16 3-16,0 22-1 16,0-6 2-16,2 8-3 15,-1 5 4-15,2 1 1 16,0 6 1-16,0-1-1 16,1 1-3-16,1-1-6 15,-1-4-8-15,3-2-13 0,-5-11-16 16,6 5-27-16,-8-23-28 15,0 0 5-15,15 0 0 16</inkml:trace>
  <inkml:trace contextRef="#ctx0" brushRef="#br1" timeOffset="337576.2215">10727 13906 98 0,'12'-6'81'15,"-12"-7"-2"-15,0 13-4 16,0 0-62-16,-15-20-7 0,0 14-3 16,1 2 1-16,-2 4-1 15,1 3 3-15,0 3 2 16,2 4 5 0,0 1 0-16,5 4 0 0,1-2-1 15,3 0-2-15,4-13-2 16,-7 23-4-16,7-23-4 15,3 20-6-15,-3-20-3 16,11 16-1-16,-11-16-2 16,17 6 2-16,-2-6-1 15,1-5 3-15,2-2 2 16,1-6 5-16,0 0 4 16,0-4 2-16,-2 1 2 15,-1 2 2-15,-6-1 2 0,-10 15-2 16,14-20 2-16,-14 20-3 15,0 0 1 1,0 0-3-16,0 0-1 0,0 0-2 16,0 0-3-16,0 0 0 15,0 0-1-15,0 0 0 16,0 0 0-16,0 0 1 16,12 22 1-16,-12-22-2 15,12 26 3-15,-4-8 0 16,1 4-2-16,1 1 2 15,1 5-1-15,0 0 0 0,-1 4-2 16,0 0 1-16,-2-2 0 16,0-2 0-1,-4-4 2-15,0-1-2 16,-4-4 1-16,-1-3 1 0,1-16 1 16,-9 19 0-16,9-19 0 15,-17 5 1-15,17-5-1 16,-23-3 0-16,23 3-1 15,-25-10 1-15,12 5-2 16,13 5 0-16,-23-13-3 16,23 13-6-16,-17-13-7 15,17 13-15-15,-13-10-26 16,-4-2-37-16,17 12-2 0,-13-17-4 16,13 17 1-1</inkml:trace>
  <inkml:trace contextRef="#ctx0" brushRef="#br1" timeOffset="340229.4601">11054 13965 142 0,'0'0'88'16,"0"0"-5"-16,0 0-31 0,0 0-40 16,0 0-5-16,0 0-2 15,0 0 0 1,0 0-2-16,0 0 0 16,0 0-2-16,0 0 1 0,19 2-1 15,-19-2 0-15,27-3 0 16,-9 0-1-16,2-1-1 15,3 1 0-15,-2 0 1 16,3 0 1-16,-4-3-1 16,0 2 0-16,-4 0 0 15,-2 2 0-15,-14 2-1 16,20-6-2-16,-20 6-6 16,0 0-10-16,19 2-24 0,-19-2-38 15,0 0-1 1,0 0-4-16,0 0 6 0</inkml:trace>
  <inkml:trace contextRef="#ctx0" brushRef="#br1" timeOffset="340779.4648">11601 14026 84 0,'7'20'91'15,"-7"-20"-4"-15,4 20-2 0,-4-20-49 16,0 0-30-16,0 0-2 16,0 0-1-16,0 0 1 15,0 0-1-15,-4-14 0 16,4 14 0-16,2-23-1 15,-2 7 0-15,0-1-1 16,0-9-1-16,-2-3-1 16,1-4 0-16,-1 2 1 15,1 3 0-15,-2 0 1 16,0 5 1-16,2 4 2 16,1 19 2-16,-3-19-1 15,3 19 0-15,0 0-1 16,0 0-2-16,0 0 0 15,0 0-2-15,0 0 0 0,8 16-2 16,-8-16 0-16,6 23 2 16,-2-2 0-16,1-1 1 15,-1 3 2-15,0 4 0 16,1 2 1-16,-1 3-1 16,0 1 0-16,2 0-1 15,0-1 0-15,0 1-2 16,-1-4-5-16,1-6-6 0,1-1-13 15,-7-22-20 1,12 23-41-16,-12-23-4 16,0 0-2-16,-6-27-1 15</inkml:trace>
  <inkml:trace contextRef="#ctx0" brushRef="#br1" timeOffset="341978.8498">11781 13798 141 0,'16'-1'91'0,"-16"1"-5"16,0 0-5-16,0 0-75 15,3-13-8-15,-3 13 0 16,-6-18 2-16,6 18 0 16,-4-14 4-16,4 14 3 15,1-13 2-15,-1 13-1 0,0 0 0 16,18-12-2-16,-18 12-3 15,21-3 0-15,-8 3-1 16,-13 0-3-16,23 9 1 16,-23-9-1-16,15 23 0 15,-14-4 1-15,-2 0 1 16,-6 4 0-16,-1 0 1 16,-2 3 1-16,0-5 2 15,0-3-1-15,0-2 1 16,10-16-3-16,-10 16-1 15,10-16 1-15,0 0-1 16,0 0-1-16,0 0-1 16,17 1-1-16,-17-1 0 0,26-9 1 15,-10 9 0-15,1-1 0 16,1-1 0-16,-1 5 0 16,-3 0 1-16,-14-3 1 15,18 12 0-15,-18-12-1 16,4 21 2-16,-4-21 0 15,-7 25 2-15,7-25 0 16,-17 23-1-16,6-10-1 16,11-13 1-16,-20 14-3 15,20-14-1-15,-17 5-2 16,17-5-3-16,0 0 1 16,-12-16-2-16,12 16 1 15,6-19-1-15,-6 19 1 0,19-20 2 16,-2 10-1-16,3-3 3 15,2-2-1-15,3 1 2 16,-1 0 0-16,4-4 0 16,-1 1 1-16,0-3 0 15,-5 0 1-15,-3 5 0 16,-2-1 2-16,-4 5 1 16,-13 11 2-16,14-16-1 15,-14 16 3-15,0 0-2 16,0 0 1-16,-13 7-1 15,13-7-3-15,-13 12 1 16,13-12-3-16,-14 20 0 0,14-20-3 16,-10 26 2-16,6-10-1 15,1 1 2-15,1 0-1 16,1-1-2 0,1-1 0-16,0-15-2 0,4 20 1 15,-4-20-1-15,0 0-1 16,20 4 0-16,-20-4 0 15,21-16 0-15,-8 5 4 16,-2-5 1-16,-1 3 3 16,0-3 1-16,-2 1 1 15,-8 15 0-15,10-17 1 16,-10 17 0-16,0 0-3 0,0 0 0 16,0 0-4-1,0 0 0-15,7 20-1 16,-6-7-2-16,4 8 2 15,0 5-1-15,4 7 3 16,1 7-2-16,3 6 3 0,-1 6 0 16,1 4-4-16,-2 4-3 15,-2-1-1-15,-3-6-4 16,-6-1 0-16,-5-7 2 16,-3-8 3-16,-5-6-1 15,0-13 9-15,0-5 1 16,-3-8 3-16,1-5 3 15,1-9 1-15,1-5-4 0,0-11 1 16,4-5 1-16,-1-6-5 16,2-5 3-1,2-2-6-15,0-3-2 16,6 1-12-16,-1-1-8 0,6 11-22 16,-3-8-43-16,8 13-4 15,-4-2 0-15,4 6-1 16</inkml:trace>
  <inkml:trace contextRef="#ctx0" brushRef="#br1" timeOffset="342397.9994">12381 13599 126 0,'0'0'95'15,"18"-9"2"-15,-18 9-7 0,0 0-64 16,0 0-17-16,0 0-8 16,0 0 5-16,0 0-9 15,13 6 3-15,-13-6-4 16,19 14 5-16,-5-2-5 16,3 1 7-16,2 6 0 15,3 1 1-15,-1 6 1 16,0 4-2-16,-3 2 0 15,-2 3 1-15,-4 1 1 16,-5 1-2-16,-3-1 2 16,-4 3-1-16,-4-3 0 15,-3 0 0-15,-2-4 2 0,-1 0-3 16,-2-6 0-16,1-2 1 16,-1-2-2-16,2-5-2 15,0-4-1-15,10-13-5 16,-14 16-11-16,14-16-10 15,0 0-25-15,0 0-40 16,-16-13-3-16,16 13-2 16,-6-32-3-16</inkml:trace>
  <inkml:trace contextRef="#ctx0" brushRef="#br1" timeOffset="343861.3658">12578 13403 86 0,'0'0'79'0,"0"0"2"0,0 0-17 15,0 0-30-15,0 0-8 16,0 0-8-16,0 0-2 16,0 0-4-16,14 0-4 15,-14 0-3-15,0 0-1 16,20-3-1-16,-7 3 0 16,6 1 0-16,1 1 0 15,3 2 0-15,2 2 0 16,2 5 0-16,-1 4 1 15,0 2-5-15,0 9 5 16,-4 3-4-16,-2 6-1 16,-1 2 0-16,-2 3 1 15,-1 1 0-15,-2 1-4 0,-2 1 4 16,-3-7-12-16,-4 4-2 16,-6-6-13-16,-2 13-49 15,-13-11-12-15,-3 9 0 16,-14-6-1-16</inkml:trace>
  <inkml:trace contextRef="#ctx0" brushRef="#br1" timeOffset="346513.1716">7050 14690 1 0,'0'0'27'15,"-17"11"50"-15,17-11-1 16,-19 2-52-16,19-2-9 16,0 0-3-16,0 0-3 15,0 0-1-15,0 0-4 16,0 0 0-16,0 0 1 15,0 0-3-15,22 1 0 16,-4 1 0-16,3-1 1 16,5 0 0-16,1 2 0 15,5-1 0-15,2-1 1 16,4 2 0-16,-1 0-1 16,4-3-1-16,4 4 0 15,1-2 0-15,4-2-1 0,2 3 2 16,3-2-2-16,1 3 1 15,2-4-1-15,1 3 2 16,2-4 1-16,-2 4-2 16,0-3 1-16,2 1 0 15,-1-2-2-15,2-2 1 16,3 0 1-16,-1-1-3 16,1-1 2-16,2 1-2 15,3 1 2-15,-1-3-2 16,3 1 2-16,-1 2-1 15,0-3 0-15,-1 2 2 16,2-4-2-16,3 0 1 0,2-1-1 16,1 0 0-16,-3-1 0 15,1-1 0-15,2 2-1 16,0 3 0-16,-4 1 1 16,-4 0-1-16,-2 2 2 15,-1-1-2-15,-1 3 1 16,2-1 0-16,-3-2 0 15,1 1 1-15,2-1 0 16,0 1 1-16,-1-2-3 16,3 1 1-16,-5-2 0 15,-3 2-1-15,-2 0 1 16,-2-2-1-16,-2 0 0 16,1-1-1-16,-3 0 3 0,1-1-2 15,0 1 0-15,1-1 1 16,1 0 0-1,-1 3 0-15,3-3-1 16,0 3-1-16,-1-1 1 0,0 1 0 16,-1 4 1-16,1-2-1 15,1 0 0-15,0 2 0 16,2 1 1-16,1 0 1 16,0 0-1-16,0-2 1 15,0 1-1-15,0-1 0 16,2 2 1-16,-2-1-2 15,-2 1 2-15,-2 0 0 0,0 1 0 16,-3 4 0-16,1-4 2 16,-3 2 0-1,-1-3-1-15,-3 2 2 16,0-4-2-16,-3-1 1 0,-1-3-1 16,0-1 0-16,-5-3-2 15,-4-1 7-15,-2 2-11 16,-7-1-7-16,-1 1-17 15,-10-5-51-15,0 9-7 16,-16 5-6-16,0 0-1 16</inkml:trace>
  <inkml:trace contextRef="#ctx0" brushRef="#br1" timeOffset="347262.3963">9408 15251 133 0,'3'14'89'0,"-3"-14"-4"16,0 0-25-16,0 0-63 16,0 0 0-16,0 0-3 15,0 0-1-15,15-13-1 16,-15 13 6-16,18-10-1 0,-18 10 1 15,24-27-2-15,-9 8 2 16,4-4-3-16,-2-3 7 16,0 0-4-16,0-1 4 15,-2 1 2-15,-1 3 5 16,-5 4-2-16,0 4 1 16,-9 15 0-16,8-21-2 15,-8 21-1-15,3-18-2 16,-3 18-2-16,5-12-2 15,-5 12 0-15,0 0 1 16,0 0 1-16,0 0 0 16,14 4 1-16,-11 9 1 0,0 7 2 15,1 5 0-15,-3 6 0 16,4 7-2-16,-2 4 2 16,0-2-5-16,2 3-2 15,0-7-19-15,3 3-26 16,-8-14-39-16,13-2 0 15,-13-23-5-15,16 0 22 16</inkml:trace>
  <inkml:trace contextRef="#ctx0" brushRef="#br1" timeOffset="347981.8534">9903 14997 130 0,'0'0'102'0,"7"20"-5"15,-7-20-9-15,0 0-71 16,-16 18-24-16,7-5 0 16,2 8 1-16,-3 1 1 15,1 5 2-15,4 5 1 16,2 0 7-16,3 1-2 16,5-3 5-16,6-4-7 15,4-7 3-15,6-3-7 16,3-8-1-16,1-9-2 15,1-6 1-15,-2-6 2 16,-1-6-4-16,-3-4 7 0,-5-4-4 16,-6-8 5-16,-7 2-2 15,-3 2 6-15,-6 3-3 16,-3 2 1 0,-5 3 2-16,1 5-2 0,1 5 1 15,0 7 0-15,13 6-4 16,-17-7-7-16,17 7-7 15,0 0-3-15,0 0-5 16,0 0 2-16,14 10-1 16,-1-10 1-16,10 3 3 15,2-4 7-15,6 2 7 16,4-4 5-16,1-2 4 16,0 2 4-16,0-3-1 0,-1 2 0 15,-9-2 2 1,0 3 0-16,-9 0 2 0,-3 4-2 15,-14-1 1 1,13 8-2-16,-13-8 0 0,-2 23 1 16,-4-6-2-16,-1 8 1 15,-1 3-5-15,3 4-4 16,-1 4 2-16,2 0-5 16,2-1 3-16,4-3-6 15,2-3 4-15,6-8-6 16,3-6 6-16,1-10-1 15,4-7 0-15,0-7 2 0,1-8 1 16,-2-2 4-16,-2-9-3 16,-2-2 4-1,-7-2-4-15,-5 4 5 16,-7 2-6-16,-5 4-7 0,-7 7-28 16,-20 1-53-16,3 18-3 15,-14 2-7-15,-2 11-5 16</inkml:trace>
  <inkml:trace contextRef="#ctx0" brushRef="#br2" timeOffset="352206.6419">13168 14147 106 0,'-2'28'95'0,"2"-28"-3"16,0 14-3-16,0-14-55 15,0 0-30-15,0 0-4 16,0 0 0-16,0 0 0 0,0 0 0 16,0 0 1-16,0 0 2 15,0 0 0-15,19-12 0 16,-19 12 0 0,26-1 0-16,-6 1 0 0,5-1-1 15,4-1-2-15,1-1 1 16,2-3 0-16,-1 2-1 15,0 1-1-15,-2-2 1 16,-3 3 0-16,-5 1-1 16,2 2-2-16,-7-1-5 15,2 4-6-15,-5-2-10 16,-1 5-12-16,-12-7-46 0,12 13-4 16,-12-13-1-16,-3 17 1 15</inkml:trace>
  <inkml:trace contextRef="#ctx0" brushRef="#br2" timeOffset="352589.6226">13239 14442 90 0,'-3'25'83'0,"3"-25"4"15,0 0-2-15,0 13-51 0,0-13-33 16,0 0 3 0,8-15-2-16,-8 15 2 15,0 0 0-15,10-13 1 16,-10 13 3-16,0 0-5 0,18-8-2 16,-18 8 2-16,21-1-1 15,-6 1-1-15,5-3-1 16,0 3-1-16,3 2 4 15,5-5-1-15,-2 3 7 16,3-3-7-16,-1 3 5 16,0-2-5-16,-2 4-1 15,-2-1-4-15,-2-4-15 0,-3 8-6 16,-19-5-30-16,30-2-31 16,-30 2-7-16,0 0 4 15,0 0 11 1</inkml:trace>
  <inkml:trace contextRef="#ctx0" brushRef="#br2" timeOffset="353082.6613">14083 14006 109 0,'24'1'96'0,"-24"-1"-3"16,0 0-4-16,0 18-52 15,0-18-28-15,-16 11-6 0,16-11 1 16,-20 26-3-16,10-6 0 16,0 3 3-16,1 5 1 15,3 5 0-15,6 2 0 16,3 1-1-16,5 1 0 15,2-1-1-15,4-3-6 16,0-1 2-16,5-2-3 16,0-6 2-16,3-4-3 15,-1-7 4-15,1-5-4 16,1-6 3-16,0-5 2 16,3-9-2-16,-3-3 6 15,0-3-6-15,-4-5 6 0,-2-3-2 16,-5-1 2-16,-5-1-3 15,-5 1 3-15,-10 2 0 16,-3 1-4-16,-5-2 1 16,-6 1-8-16,-2 2-10 15,-8-3-20-15,5 8-50 16,-18-3-6-16,2 5-4 16,-11-7-4-16</inkml:trace>
  <inkml:trace contextRef="#ctx0" brushRef="#br2" timeOffset="354118.5728">13563 9791 103 0,'0'0'95'0,"-13"12"-2"16,13-12-4-16,0 0-70 16,0 0-11-16,0 0-4 15,0 0 1-15,0 0-1 16,0 0-1-16,0 0 0 16,0 0 0-16,0 0 1 15,0 0-2-15,0 0 0 16,0 0 0-16,0 0-1 15,0 0 1-15,0 0-1 16,0 0 0-16,0 0 0 0,0 0 0 16,13 0-2-1,-13 0 2-15,0 0-1 0,0 0 1 16,16-6 1-16,-16 6 1 16,13-1-1-16,-13 1 0 15,14 2 0-15,-1-2-1 16,2 0 1-16,4-1-3 15,2-2-1-15,5 0 1 16,2 3-1-16,1-3 2 16,-1 2 0-16,1 1 1 15,0 1 0-15,-3 2 0 0,-1 2 1 16,-5-1-2-16,-1 0 1 16,-1-1-5-1,0 1-10-15,-4-4-26 0,3 5-52 16,-17-5-2-16,13 6-6 15,-13-6-2-15</inkml:trace>
  <inkml:trace contextRef="#ctx0" brushRef="#br2" timeOffset="355319.0129">14699 14179 100 0,'0'0'96'0,"-13"10"1"16,13-10-4-16,0 0-57 16,0 0-24-1,0 0-3-15,0 0-1 0,0 0-4 16,0 0-3-16,0 0 0 15,18-7-1-15,0 5 0 16,5 1 2-16,7-1-1 16,5-2-1-16,5 1 1 15,6 0 0-15,2-1-1 16,1 1 0-16,2-1 0 16,-1 1-1-16,1-3 0 15,-2 2 0-15,0 0 2 0,-5-4 0 16,1 3 0-1,-5-1 1-15,-3 0-1 16,-4 2 0-16,-6 1-1 16,-5 1-3-16,-5 1-7 0,-4 4-4 15,-13-3-12-15,0 0-60 16,3 14-5-16,-3-14-1 16,-33 15-2-16</inkml:trace>
  <inkml:trace contextRef="#ctx0" brushRef="#br2" timeOffset="355767.1738">14866 14433 128 0,'0'0'94'0,"-6"20"-4"16,6-20-20-16,0 0-62 15,0 0-5-15,0 0 0 16,0 0-1-16,15-13 1 16,-15 13-1-16,0 0 0 15,16-7 2-15,-16 7-3 16,24-2 0-16,-5 1 0 16,3-2 0-16,5-1-1 15,5 1 1-15,4 0-1 16,6-1-1-16,1 2 0 15,0-2 1-15,3 0-1 16,-1 1 1-16,3-2 0 0,-2 1-1 16,-1 0 0-16,-2-1 1 15,-4 0 1-15,-5 2 0 16,-3 0 0-16,-5-2-1 16,-9 4-2-16,-3 1-5 15,-14 0-6-15,0 0-8 16,0 0-19-16,0 0-47 15,0 0 0-15,-13-11-4 16,-1-7 28-16</inkml:trace>
  <inkml:trace contextRef="#ctx0" brushRef="#br2" timeOffset="356317.5045">15603 13864 139 0,'8'-15'101'0,"-8"15"-1"16,0 0-5-16,0 0-71 16,0 0-15-16,0 0-7 15,0 0 1-15,0 0 0 16,0 0-3-16,13 15-1 16,-13-15 0-16,20 13 3 15,-4-5-3-15,2 0 4 16,5 4-2-16,2-2-1 15,2 1-1-15,4 0-1 0,0 2 2 16,1-3 0-16,0 3-1 16,0-2 1-16,-1-2 1 15,1-1 0-15,-4 1 1 16,-4 1 1-16,-5-4-3 16,-2 0 2-16,-17-6 0 15,22 7 0-15,-22-7-1 16,0 0 1-16,3 16-3 15,-3-16 3-15,-15 13-1 16,2-3 0-16,-1 3 0 16,-5 4-1-16,0 3 1 0,-4 2-1 15,-1 3-4-15,-4 2 3 16,4 6-2-16,-1 2-4 16,1-2 3-16,1-3-5 15,2-1 4 1,3 0-3-16,2-2 6 0,3-3-6 15,3-6 2-15,3-3 0 16,1 1-6-16,6-16-3 16,-6 26-9-16,6-26-14 15,-4 18-49-15,4-18-1 16,-10 13-2-16,10-13 12 16</inkml:trace>
  <inkml:trace contextRef="#ctx0" brushRef="#br2" timeOffset="360218.9714">17192 13784 62 0,'0'0'90'16,"7"18"-6"-16,-7-18-3 15,0 0-58-15,0 0-25 16,0 0-4-16,-4 16-1 0,4-16-1 16,0 0-1-1,-15 18 4-15,15-18 3 16,-15 15 6-16,15-15 0 16,-21 12 5-16,21-12 1 0,-20 6 0 15,20-6 3-15,-20-8-1 16,20 8-2-16,-19-12-4 15,19 12 0-15,-16-18-3 16,16 18 1-16,-10-23 0 16,10 23-1-16,-3-22 2 15,3 22-2-15,9-21 1 16,-9 21-1-16,13-17 0 16,-13 17 0-16,22-2-2 15,-9 8 0-15,0 4-2 16,1 1 1-16,0 7-1 15,1 1 1-15,-1 2-1 16,-2 1-3-16,-5-1 2 0,-4 3-4 16,-3-1 2-16,-4 4-3 15,-5-2-2-15,-3 5-6 16,-3-4-8-16,-1 7-17 16,-3-13-33-16,6 6-6 15,0-11-4-15,13-15 10 16</inkml:trace>
  <inkml:trace contextRef="#ctx0" brushRef="#br2" timeOffset="360769.7677">17349 13847 118 0,'0'0'97'0,"25"26"-6"16,-25-26-4-16,13 3-72 15,-13-3-19-15,0 0 0 16,17 7 0-16,-17-7 0 16,0 0 2-16,17 3 3 15,-17-3 3-15,15 0 0 16,-15 0-1-16,16 0 0 16,-16 0-2-16,13-6 0 15,-13 6-1-15,13-10 0 16,-13 10 0-16,7-14 1 15,-7 14 1-15,-2-23-3 0,2 23 4 16,-11-22-1-16,11 22 1 16,-20-20-2-16,5 13 1 15,-1 2 0-15,0 2 1 16,1 5 0-16,-3 1 1 16,2 2-2-16,-1 7 0 15,1 1 1-15,2 3-1 16,-1 3 3-1,1 1-2-15,1 1 0 0,1 7 0 16,4-1 0-16,2 2 0 16,6 1 0-16,3 1 0 15,6-5-3-15,5 0 1 0,6-3-2 16,2-4 1-16,4-6-1 16,1-3-4-16,1-6-2 15,-1-1-6-15,-4-6-7 16,2 2-12-16,-9-11-19 15,11 8-40-15,-14-11-1 16,4 5 2-16,-8-6 26 16</inkml:trace>
  <inkml:trace contextRef="#ctx0" brushRef="#br2" timeOffset="361119.8808">17802 13838 5 0,'0'0'80'16,"25"-11"4"-16,-25 11 1 15,0 0-38-15,14-9-13 16,-14 9-7-16,0 0-3 16,0 0-4-16,13 7-5 15,-13-7-4-15,13 5-5 16,-13-5-2-16,20 0-3 15,-4-2 1-15,2 1-2 16,3-3 0-16,2-2 1 16,2 0-3-16,-1 0 0 0,1 2 1 15,-3 0-2 1,-4-1 1-16,-2 2-3 0,-16 3-8 16,20-1-9-1,-20 1-5-15,0 0-22 0,0 0-40 16,0 0-1-16,-17 13-1 15,17-13 42-15</inkml:trace>
  <inkml:trace contextRef="#ctx0" brushRef="#br2" timeOffset="361435.7296">17880 14013 110 0,'0'20'94'15,"0"-20"-6"-15,3 22-4 16,-3-22-66-16,0 0-22 16,0 0 1-16,0 0 1 0,0 0 3 15,0 0 1-15,14-2 6 16,-14 2 0-16,15-4 0 16,-2 1-1-16,4-1-3 15,2 0 0-15,3 1-2 16,4-3 1-16,1-1 0 15,0 2-1-15,-1 1 0 16,-1 1-1-16,-2 0-5 16,-3 0-7-16,0 5-16 15,-7-7-42-15,5 13-22 16,-18-8-4-16,18 4-3 16</inkml:trace>
  <inkml:trace contextRef="#ctx0" brushRef="#br2" timeOffset="364037.2942">18558 12957 86 0,'0'0'99'16,"0"0"-4"-16,-3-13-4 15,3 13-74-15,0 0-10 16,0 0-5-16,0 0-4 15,-13 13-4-15,11 3-3 16,-3 1 1-16,2 5 1 16,2 1 1-16,-1 3 2 15,1 4 4-15,1-1 3 0,3 0 0 16,-2-6 1-16,2-4 1 16,0-4-1-16,-3-15 0 15,4 19 0 1,-4-19 0-16,0 0-2 0,0 0 1 15,0 0 0-15,12-14 0 16,-12 14 0-16,7-19 0 16,-7 19 0-16,10-14-4 15,-10 14 3-15,15-11-1 16,-15 11-1-16,21 5-1 16,-6 3 0-16,-1 5-1 15,4 2-2-15,-4 4 3 16,2 2-2-16,-3 1 2 0,-2 4 0 15,-2-4 4-15,-3-1-2 16,-3 1 4 0,-6-3-1-16,0 1 2 15,-4-4-2-15,-2 2 1 0,-1-3-1 16,-2 2 1-16,-1-4-3 16,0 0-2-16,13-13 0 15,-21 17 2-15,21-17-6 16,-15 0-5-16,15 0-5 15,0 0-10-15,-13-14-8 16,6-5-38-16,7 3-19 16,-6-10-5-16,4 3 5 0</inkml:trace>
  <inkml:trace contextRef="#ctx0" brushRef="#br2" timeOffset="364386.9195">18467 12950 63 0,'16'-10'92'0,"-16"10"0"16,16-3-2-16,-16 3-60 15,17-9-17-15,-17 9-6 0,28-7-1 16,-9 2-4-16,1 0-1 15,3 0 0 1,0 1-1-16,3 0 0 16,0 1 1-16,1 1 0 0,-2 4 0 15,-1 1 2-15,-2 1-1 16,-3 0-1-16,1 2-1 16,-4 0 1-16,-3 1-3 15,-13-7-7-15,19 13-14 16,-19-13-24-16,13 13-41 15,-13-13-1-15,-2 13-2 16,2-13 34-16</inkml:trace>
  <inkml:trace contextRef="#ctx0" brushRef="#br2" timeOffset="364754.5249">19198 12661 136 0,'0'0'91'0,"12"16"-4"15,-12-16-33-15,-10 16-47 16,3-2-3-16,-4 5 2 16,-4 5-2-16,1 8 1 15,-4 3 1-15,3 7 2 16,-3 1 1-16,4 7-6 15,1-2 2-15,6 0-6 16,2-1 1-16,5 0 2 0,3-1-2 16,3-3 0-16,4-6-1 15,2-3 1-15,2-3 0 16,0-8 0-16,4-4-1 16,-2-6-4-16,1-3-5 15,-3-7-7-15,7 2-15 16,-21-5-27-16,26-8-30 15,-26 8-2-15,17-17-2 0</inkml:trace>
  <inkml:trace contextRef="#ctx0" brushRef="#br2" timeOffset="365237.6206">19310 13292 101 0,'7'20'88'15,"-7"-20"-9"-15,12 19-4 16,-12-19-77-16,13-3-8 16,-13 3 0-16,14-9 7 15,-14 9-1-15,16-17 9 16,-9-1 6-16,1 2 1 16,-6-5 0-16,3-5-3 15,-2-3-2-15,-2-4-3 16,1-3 2-16,-4 0-1 0,1 1-1 15,-1 2 1 1,1 4 2-16,1 4 1 0,-3 4-1 16,3 8 1-16,0 13-1 15,1-15-2-15,-1 15 0 16,0 0 0-16,0 0-4 16,0 0 0-16,3 19 0 15,-3-19 0-15,2 23-2 16,1-7 0-16,-1 7 1 15,3-1-1-15,2 5 2 16,-1 2-2-16,1 6 2 16,2-3-2-16,-1 1 2 15,-1 0 0-15,1-6-2 0,-1-2 1 16,-3-4-6-16,1-6-5 16,-5-15-15-16,4 14-14 15,-4-14-40-15,0 0-13 16,11-16-1-16,-11-8 0 15</inkml:trace>
  <inkml:trace contextRef="#ctx0" brushRef="#br2" timeOffset="366489.3549">19604 12968 88 0,'0'0'86'0,"15"-10"-2"16,-15 10-2-16,-6-17-70 0,6 17-8 15,-3-19 0-15,3 19-1 16,0-21 0-16,0 21 0 16,6-24 0-16,-6 24 2 15,17-15 0-15,-17 15 1 16,28-13-2-16,-12 10 1 16,1 3-1-16,0 1 0 15,0 5 0-15,1 3-3 16,-4 1-2-16,-1 1 1 15,-4 7 0-15,-3 3-3 16,-2-1 2-16,-5 2-1 16,-2 0 1-16,-2-4 2 0,0 3 2 15,-1-4-1-15,1-4-1 16,5-13 2-16,0 0-4 16,-5 13 1-1,5-13-1-15,13-2 0 0,-13 2-1 16,24-8 1-16,-9 5 1 15,3 0-1-15,1 2 2 16,1 3-5-16,-2 0 0 16,-4 2-2-16,-14-4 1 15,20 16 0-15,-20-16 3 16,6 23 1-16,-10-8 1 16,-5-1 5-16,-2 1 1 15,-4-1 3-15,2-3-2 0,-3 2-1 16,2-1-3-16,-2-8-1 15,16-4-7 1,-19-1 0-16,19 1 0 0,-4-13-1 16,4 13 0-16,8-29 1 15,5 9 1-15,5-2 0 16,2 2 4-16,3-6 0 16,3 2 0-16,6-1 0 15,1 0 0-15,-1 5 1 16,-1 0-2-16,-2 4 1 15,-1 0 1-15,-7 6 0 16,0 0-2-16,-8 4 3 0,-13 6 0 16,14-3 1-1,-14 3-1-15,0 0 3 16,0 0-2-16,0 16 2 16,0-16 0-16,-6 22-1 0,0-6 0 15,1 1-1-15,0 6 2 16,0 0-3-16,-1 3 2 15,0 3-2-15,2 0-1 16,1-3-4-16,1-1-2 16,2-4-4-16,5-6-1 15,2-2-1-15,-7-13-2 16,24 1 0-16,-9-10 1 16,1-5 6-16,3-6 3 15,-4-3 5-15,0-5 3 16,-4-2 5-16,1 5 2 15,-8 2 0-15,2 3 1 16,-5 3-3-16,1 4 1 0,-2 13-2 16,1-15-3-16,-1 15-5 15,0 0-1-15,0 0-2 16,0 0 0-16,6 13 0 16,-6-13-4-16,6 26 1 15,-3-5 2-15,4 2 1 16,0 4 2-16,-1 5 0 15,3 10 1-15,2 7-1 16,1 4 3-16,-2 9-5 16,3 0 1-16,-2 7-3 15,-2-2-1-15,1 2-2 16,-3-10-3-16,-4-4 3 0,-7-6 0 16,0-9 2-16,-8-6 2 15,-2-10 2-15,-5-6 3 16,-4-8 4-16,-2-5 1 15,-4-9 0-15,3-5 0 16,0-6 1-16,2-9-2 16,2-6-1-16,3-4-2 15,8-7-2-15,4-1-1 16,5-1 0-16,5-2-2 16,7 2-4-16,6 1-11 15,9 9-15-15,2-9-57 16,13 16 1-16,-2 2-4 0,5 6 1 15</inkml:trace>
  <inkml:trace contextRef="#ctx0" brushRef="#br2" timeOffset="369038.7845">20536 13077 65 0,'-17'18'94'0,"17"-18"-3"16,0 0 0-16,-8 16-55 16,8-16-28-16,0 0-5 15,14-10 0-15,-14 10 1 16,14-6-3-16,-14 6 2 15,21-4-2-15,-8 4 1 16,2 1-1-16,3-1 0 16,3 0 0-16,1 0 1 15,1-1-1-15,2-2-1 16,-1 0 2-16,-1-1-1 16,-1 0 0-16,-3 2-1 0,-5 1 1 15,-14 1-2-15,20 0 1 16,-20 0-2-16,0 0-6 15,0 0-9-15,0 0-20 16,19 8-48-16,-19-8-2 16,0 0-1-16,3-16 1 15</inkml:trace>
  <inkml:trace contextRef="#ctx0" brushRef="#br2" timeOffset="369805.4615">21001 12709 110 0,'0'0'86'16,"20"4"-1"-16,-20-4-25 16,0 0-52-16,0 0 0 15,0 0 4-15,2 14-1 16,-2-14-4-16,-3 23 2 15,3-4-3-15,1 4-2 16,2 5-6-16,1 5 0 16,2 3-3-16,0 3 1 15,1 0-4-15,3-3 2 0,-2-4 1 16,-1-1 0-16,-3-3 2 16,2-4 0-16,-5-5 2 15,1-6 3-15,-2-13 2 16,0 15 1-16,0-15 1 15,0 0-2-15,0 0 1 16,0 0 0-16,-6-18-2 16,6 18-3-16,1-18 1 15,-1 18-2-15,9-21 1 16,-9 21-1-16,17-23-2 16,-2 15 1-16,1-3-1 15,4 4 2-15,-1-3-3 16,2 6-3-16,0-3-2 15,0 4-2-15,-2-2-2 0,0 3-6 16,-5-4-4-16,-1 3-2 16,-13 3 3-16,14-15 1 15,-14 15 4-15,-1-18 3 16,-5 5 8-16,6 13 8 16,-21-22 11-16,5 9 4 15,3 3 3-15,-3 0 2 16,16 10 1-16,-22-16 1 15,22 16-5-15,0 0-1 16,-14-7-5-16,14 7-4 16,0 0-1-16,1 16-3 15,1-3-1-15,-1 3-1 0,2 4 0 16,-1 3-2-16,0 3 0 16,4 0 1-16,0 4 1 15,1 0 0-15,-1 2 0 16,4 0-1-16,-1-2-1 15,1-1-1-15,-2-4-4 16,3 0-5-16,-3-7-12 16,4 2-30-16,-12-20-36 15,16 14 0-15,-16-14-2 16,15-23 24-16</inkml:trace>
  <inkml:trace contextRef="#ctx0" brushRef="#br2" timeOffset="370553.3926">21567 12745 75 0,'0'0'92'0,"18"-15"-5"0,-18 15-9 16,0 0-46-16,-2-17-37 16,2 17-5-16,-16-9 9 15,16 9 2-15,-22 2 3 16,22-2 10-16,-25 16-1 15,13-2 4-15,-3 5-6 16,2 2-1-16,0 3-5 0,2 0 1 16,0 1-3-16,4-1-4 15,1-1 2-15,5-3-7 16,2-2 4-16,2-2-3 16,-3-16 0-1,18 18-1-15,-5-13-1 0,0-4-1 16,3-5 2-16,-2-5 0 15,2-5 1-15,-2-5 2 16,-1-1 1-16,-1-2 3 16,-5-2 3-16,-1 1 7 15,-3-1-2-15,0 7 6 16,-2 3-5-16,-1 14 5 16,1-18-5-16,-1 18 1 15,0 0-5-15,0 0-3 0,0 0-3 16,0 0-2-16,0 0-2 15,0 0-5 1,12 19 3-16,-12-19-2 16,6 22 3-16,-6-22-2 0,8 27 7 15,0-7-3-15,-3 1 6 16,7 3 1-16,-1 4-3 16,2 0 3-16,-1 4-3 15,1-3 0-15,-1 1-2 16,-2 1 0-16,0-3-2 15,-6-2 1-15,-4-3 4 16,-1-2-2-16,-5-5 1 16,-4-1 2-16,-3-3-1 15,-2-5 0-15,-3-2 3 16,-3-4-1-16,0-2-3 16,-1-4 3-16,-1 1 1 0,3-2-2 15,2 0 1-15,1 1-1 16,3-1-2-16,1-3-2 15,13 9-1-15,-16-9-6 16,16 9-8-16,0 0-9 16,0 0-22-16,-7-13-44 15,7 13-3-15,0 0-1 16,8-13 6-16</inkml:trace>
  <inkml:trace contextRef="#ctx0" brushRef="#br2" timeOffset="371307.0339">21868 12538 60 0,'0'0'91'0,"0"0"-1"15,0 0-2-15,0 0-58 16,0 0-21-16,0 0-4 15,0 0-3-15,7 13-1 16,-7-13-1-16,15 13-1 16,-2-1 2-16,3 1-3 15,2 6 1-15,6 1-1 0,0 4 7 16,4 4-5-16,-1 5 6 16,-3 3-2-1,-3 2-2-15,-4 1 4 16,-4 4-2-16,-4-1 1 0,-8 1-5 15,-4 0 5-15,-7-1-5 16,-6 0 1-16,-3-2-5 16,-2 1-12-16,-7-8-44 15,1 6-24-15,-8-10-5 16,2-5-4-16</inkml:trace>
  <inkml:trace contextRef="#ctx0" brushRef="#br2" timeOffset="372359.0442">18739 13661 55 0,'-2'16'82'16,"2"-16"0"-16,0 0-2 0,0 0-68 15,0 0-6-15,0 0 0 16,0 0 1-16,0 0-2 16,0 0 2-16,0 0-1 15,0 0-1-15,9 13-1 16,-9-13-1-16,0 0-2 15,17 1-1-15,-17-1 1 16,26 3-1-16,-7-1 1 16,4-2 0-16,6 0 0 15,1-2-2-15,6 2 0 16,3 0 0-16,4-1 0 0,2-1 0 16,6-1 1-16,2 0-1 15,2 2 0-15,3-2 0 16,1 0 1-16,6 0 0 15,3-1 0-15,4 1 0 16,0-1-2-16,1-2 2 16,7 3 0-16,1-1 0 15,2-3 0-15,1-1 0 16,-2 1-1-16,3-3 2 16,0 1 0-16,6-4-1 15,-7 3 0-15,3-3 1 16,-4 6 0-16,2 1-1 15,-2 1 2-15,-5 0-1 16,-3 1 1-16,-2 3-1 0,-1-2 0 16,-2 4 0-16,2-7 0 15,-6 1 1-15,-1-1 0 16,-1 0 0-16,-5 0 1 16,-3 2-1-16,3-2-1 15,-6-3 1-15,-3 1 0 16,0 1 0-16,1-4-3 15,-7 0 2-15,2 1 0 16,-2 0 1-16,-5-2 1 16,-3 4-1-16,-5 0 1 15,-2 4 1-15,-6 0 0 16,-1 4 0-16,-5-2-2 0,-4 2-3 16,-13 0-9-16,13 0-22 15,-13 0-51-15,0 0-5 16,0 0-1-16,0 0-6 15</inkml:trace>
  <inkml:trace contextRef="#ctx0" brushRef="#br2" timeOffset="375743.0377">20398 13879 94 0,'17'26'95'0,"-17"-26"-9"16,9 13-4-16,-9-13-82 15,0 0-7-15,0 0-5 16,3 14 1-16,-3-14-4 16,-9 16 3-16,9-16 4 15,-17 22 5-15,7-9 0 16,10-13 2-16,-22 16 4 0,22-16 3 16,-26 7 4-16,26-7 1 15,-19-3 1-15,19 3-4 16,-13-12 0-1,13 12-2-15,-7-20-1 0,7 7 1 16,2 0-2-16,2-1 0 16,0-2 0-16,-4 16-1 15,13-23 0-15,-13 23-5 16,18 0-1-16,-18 0-6 16,23 33-1-16,-18-3-1 15,3 9 0-15,-5 3 0 16,-3 6 2-16,-5-1 4 15,-6 2 3-15,-5-2 2 0,-6-7 4 16,1-4 1-16,-5-9 2 16,1-1-2-16,-2-10 0 15,1-4-2-15,1-8 2 16,5-4 0-16,3-3 0 16,2-7-3-16,15 10 0 15,-17-20 0-15,17 7 2 16,0 13 0-16,10-22-3 15,-10 22 1-15,24-13-4 16,-6 12-1-16,3 4-1 16,3 3 0-16,0 1 1 15,2 4-3-15,0 1 1 0,-1 1-2 16,2-2-2-16,-3-2-5 16,4-3-9-16,-4-6-11 15,8 1-19-15,-9-17-29 16,12 2 3-16,-3-11 42 15</inkml:trace>
  <inkml:trace contextRef="#ctx0" brushRef="#br2" timeOffset="376409.6019">20736 14137 80 0,'15'-16'83'16,"-10"-1"-2"-16,-5 17-32 16,0-25-21-16,0 25-9 15,-18-17-4-15,5 13-6 16,-4 5-3-16,-3 3-2 0,-2 2 0 15,-1 6-2-15,2 4-1 16,2 4 0-16,0 4 0 16,5-1 0-16,4 1 0 15,2-3-2-15,7 1-2 16,2-3-2-16,7-6-1 16,-8-13-1-16,27 13-4 15,-11-13 4-15,5-8-1 16,1-2 3-16,1-8 2 15,2-3 4-15,-4-2 2 16,1-1 2-16,-5-2 5 16,-2 3-1-16,-4 1 2 0,-2 5-1 15,-5 4 0-15,-4 13-2 16,0 0 0-16,9-13-3 16,-9 13-2-1,0 0-2-15,0 0-3 0,1 13 1 16,-1-13-3-16,8 20 2 15,-7-7-2-15,3 4 2 16,2 5 0-16,3 7 2 16,1 7-2-16,1 3-2 15,0 4 4-15,0 3-4 16,2 5 3-16,-1-1-5 16,-1 4-2-16,-2-5-4 15,1-2-2-15,-4-6-4 0,-1-2-1 16,-5-6 4-1,-2-3 0-15,-4-8 8 16,-4-5 3-16,-6-8 7 16,-4-2 7-16,-2-6 6 0,-3-6-1 15,2-3 1-15,0-6-1 16,5-5-6-16,2-4 0 16,10-4-4-16,9-9-3 15,8 1-2-15,10-5 0 16,7-4-8-16,8 1-10 15,5-9-13-15,12 7-25 16,-2-2-27-16,6 5-1 0,-5 1-2 16</inkml:trace>
  <inkml:trace contextRef="#ctx0" brushRef="#br1" timeOffset="384863.2326">16799 12561 63 0,'0'0'79'0,"0"0"0"16,0 0-30-16,0 0-20 15,0 0-11-15,0 0-2 16,0 0-3-16,0 0-3 15,0 0-2-15,0 0 0 16,0 0-1-16,0 0-3 0,0 0 2 16,0 0-4-1,0 0 1-15,0 0-2 16,0 0 1-16,0 0 0 16,-14 13 1-16,14-13 1 0,0 0-1 15,0 0 0-15,-14 18-2 16,14-18 3-16,-8 17-2 15,8-17 0-15,-5 23-1 16,2-8 2-16,0 2-2 16,0 2 3-16,2 4-2 15,-1-2 2-15,1 5-3 16,-1 3-1-16,2 2 1 16,2 3-3-16,-1 1 3 15,2 2-2-15,1-1 2 16,-1 5-3-16,2-2 2 15,-3 0 1-15,1 1 0 0,0 2 2 16,-3 3 0-16,0 1-1 16,-1 6-2-16,-1-2 3 15,1 4 0-15,-1 3-3 16,2 3 0-16,0-3 0 16,2 2-1-16,1-2 1 15,1-2 3-15,5-2-6 16,-1-3 3-16,2-2 3 15,3 1-3-15,0-4 1 16,0-3-2-16,0-1 2 16,2 1-2-16,-5 2 1 15,0 2-5-15,0 0-2 16,-1-1 5-16,-2 2-6 0,2-1 5 16,-2 1-6-16,2-3 5 15,-1 0-1-15,-1-5 5 16,2-2-1-16,0-5 1 15,-1 0 0-15,1-4-2 16,0 0 1-16,-2-2-3 16,2-2 1-16,-1-3 0 15,-2-1 0-15,1 3-1 16,0-1 1-16,-1-2 2 16,0-2-1-16,0 0 3 15,0-1-1-15,-2 0 1 16,2-1 1-16,-2-3 1 0,-4-13-1 15,11 26-1-15,-5-10-1 16,-1-1-8-16,-1-1 1 16,0-1-5-16,-1 0 3 15,3 3-6-15,-3-2 0 16,-3-14 1-16,10 20 2 16,-10-20 9-16,11 18-2 15,-11-18 5-15,18 13-4 16,-18-13 6-16,19 6-1 15,-7-4 0-15,1 1-1 16,2 0 2-16,4-1-3 16,2 2 2-16,5-4-1 15,2 1 1-15,5-1 1 0,3-1-2 16,3-1 1-16,3 0 0 16,2-1 1-16,1-2-1 15,1 3 2 1,1-3-3-16,0 4 2 0,2-4 0 15,2 4-1-15,2-3 0 16,2-1 5-16,6 1-5 16,-1-5 5-16,5 2-3 15,1-2 1-15,5 2 0 16,-3 0-1-16,-2 0 1 16,1 2-6-16,-1 3 4 15,-1-1-5-15,3 3 0 0,-2-5 1 16,3 5 1-16,-1-4 0 15,4 1 0-15,-1-1-1 16,4-2 2-16,0 0 2 16,-1-1 0-1,-2 3-1-15,-1-3-2 0,-1 2 3 16,2-2-2-16,-1 3 2 16,0-2-2-16,-3 2-1 15,4-1 1-15,0 1 1 16,2-2-1-16,-4 0 0 15,2 2-1-15,-1-2 2 16,0 0-1-16,-1-1 1 16,0-3 0-16,0 2-2 0,4-1 2 15,1 0-1 1,3-1 1-16,1 1-1 16,-1 1 0-16,0 2 1 0,-3 0-2 15,0 2 2-15,0 1-1 16,-1 0 1-16,-2 0-1 15,0-1 0-15,3 1 2 16,2-1-3-16,0 1 1 16,1-1 1-16,-4-2 0 15,-2 1 0-15,0 0 1 16,2 2 0-16,-5-2-1 16,-1 1 0-16,0-2 2 0,0 3-1 15,2 1 0-15,2-3-1 16,-4 2 2-1,-1 0-1-15,-5 2 2 16,-5 1 0-16,-3 0 1 0,-8 0-1 16,-7 1-1-16,-6 1 1 15,-4-1 0-15,-5 1 0 16,-5-1-4-16,-4 1-3 16,-15-2-10-16,17-2-17 15,-17 2-57-15,0 0-4 16,-6-21-4-16,-17-5 17 15</inkml:trace>
  <inkml:trace contextRef="#ctx0" brushRef="#br1" timeOffset="386581.5722">17127 12292 9 0,'-10'16'81'0,"10"-16"0"16,0 0-1-16,-16 5-39 16,16-5-25-16,0 0-1 15,0 0-1-15,-13-7-2 16,13 7-4-16,0 0-1 0,0 0-4 15,0 0 2-15,0 0-4 16,16-11 0-16,1 8-1 16,6-3-1-16,6 0 2 15,6-1-1 1,7 0 1-16,5-1-1 0,5 1 2 16,4 3-3-16,7-3 0 15,3 1 1-15,3-1-2 16,5 0 1-16,4-4-1 15,7 3 2-15,3 1-2 16,0-4 2-16,3 3-1 16,1-1 1-16,-1 3 2 15,1 1-1-15,1 0-1 0,-1 1 0 16,3-2 0-16,0 0-1 16,2-1 1-16,3-1 0 15,1-1 0-15,0 0-1 16,4 2 1-16,2 0 0 15,1 0 0-15,0-1 0 16,6 3 0-16,-1-1 0 16,2 0 1-16,3-3-1 15,-1 2 0-15,2-3 1 16,-2 3 0-16,-1-2-2 16,0 1 1-16,-5 2 0 15,0-1-2-15,0 2 1 0,0-2 0 16,-4 1 0-16,0-1 2 15,-5 1-2-15,-2 2 4 16,-4-2-2-16,0 3 2 16,-7 0-2-16,-5 3 0 15,-5 2 0-15,-7-1-4 16,-5 1 4-16,-7 1-4 16,-2-2 4-16,-5 0-2 15,-6 1 2-15,-9 1 1 16,-1 0-2-16,-6 0 1 15,-6-2 0-15,-5 2 0 16,-3 0-2-16,-17-3 1 16,21 7 0-16,-21-7 1 0,0 0 0 15,13 12 0-15,-13-12 0 16,4 14 1-16,-4-14-1 16,6 16-1-1,-6-16 1-15,5 24-1 0,1-6 1 16,-3 2-1-16,1 3 1 15,1 3-1-15,-1 6-1 16,2-2 3-16,0 5-2 16,-1 2 1-16,0 5-1 15,2 1 1-15,0 3-2 16,0 5 1-16,2 2 2 16,0 6 3-16,2 2-3 15,1 0 0-15,1 2 0 0,-2 2 1 16,1-1 1-1,-1-1-2-15,-1 1 0 16,1 0-3-16,-4 1 2 0,0 2 2 16,0-2-2-16,0-2 1 15,2 4-1-15,0 0 0 16,-1-2 1-16,1-1-1 16,-2-1-1-16,2-2 0 15,-3-3 1-15,1-2-3 16,-3-1 4-16,2-3-1 15,1 0 0-15,0-2 0 16,1-4 0-16,2 2 0 0,0-1-3 16,0 0-1-1,3-3 0-15,-2-3 0 16,2 2 1-16,2-3-1 16,-2 4 1-16,1-5 0 0,-1 3 3 15,0-3 1-15,-3-3-1 16,-2 0 1-16,-3-9-1 15,3 2-1-15,-6-9 2 16,3-1 0-16,-2-5-1 16,-3-14-1-16,5 22-1 15,-5-22-3-15,8 13-11 16,-8-13-29-16,0 0-46 16,-2-17-5-16,-5 2-4 15,-12-15 28-15</inkml:trace>
  <inkml:trace contextRef="#ctx0" brushRef="#br3" timeOffset="400618.9185">18115 7079 26 0,'13'1'85'16,"-13"-1"3"-16,0 0-7 15,0 0-64-15,0 0-9 0,0 0-2 16,0 0 0-16,0 0-4 16,0 0-2-16,0 0-1 15,2 15 2-15,-2-15-1 16,1 20 5-16,1-4-8 15,-1 2 7-15,2 7-5 16,0 4 6-16,3 0-7 16,-1 2 7-16,3 4-6 15,-3-2 3-15,3 0-2 16,-1-5 2-16,-1-1 1 16,-1-1-2-16,3-3 1 15,-6-1 1-15,1-5-1 0,0-2-1 16,-1-2 2-16,-1 2 0 15,-1-2-1-15,0-13 1 16,0 24 1-16,0-24-2 16,-1 17 1-16,1-17 0 15,-2 13-2-15,2-13-4 16,0 0-2-16,0 0-7 16,0 0-9-16,0 0-23 15,0 0-45-15,-10-15-2 16,2-3-1-16,0-3 79 15</inkml:trace>
  <inkml:trace contextRef="#ctx0" brushRef="#br3" timeOffset="401019.5507">18202 7247 11 0,'20'-7'91'15,"-20"7"-3"-15,0 0 0 16,0 0-58-16,13 2-19 15,-13-2-4-15,0 0-2 16,0 0-3-16,0 0-3 16,0 0-1-16,0 0 2 15,0 0 2-15,0 13-1 16,0-13 4-16,0 0-2 0,2 18 3 16,0-5-1-16,3 2 1 15,1 5-2-15,1 3-2 16,3 3 0-16,0 0-2 15,3 1 2-15,-2-2-2 16,1 0 2-16,-3-4-2 16,1-2 0-16,-2-5 1 15,-2-1-1-15,-3 0 0 16,-3-13 0-16,7 19 2 16,-7-19-3-16,0 0-4 15,0 0-5-15,9 13-9 16,-9-13-7-16,0 0-15 15,0-16-46-15,0 16-5 0,-13-23 1 16,1 10 91-16</inkml:trace>
  <inkml:trace contextRef="#ctx0" brushRef="#br3" timeOffset="401655.2351">17873 7271 63 0,'0'0'96'16,"0"0"-1"-16,0 0-6 0,0 0-80 16,0 0-6-16,0 0 0 15,0 0-2-15,10-13-3 16,-10 13 1-1,13-16-3-15,-3 0 5 0,5-3-8 16,-1-5 6-16,8-2-4 16,-2-3 7-16,3 0-5 15,-1 0 8-15,-1 3-6 16,-2 4 1-16,-3 4 6 16,0 6-4-16,-16 12 5 15,18-16-5-15,-18 16 7 16,16-6-8-16,-16 6 6 0,0 0-3 15,0 0 1-15,15 0-1 16,-15 0 0-16,0 0-2 16,0 0 0-1,0 0 0-15,0 0-2 0,0 0 1 16,13 12-2-16,-13-12 2 16,0 0-2-16,6 14 9 15,-6-14-10-15,8 19 7 16,-8-19-7-16,15 26 7 15,-4-10-7-15,4 1 6 16,-1 1-6-16,5-3 0 16,2 3 4-16,0-4-8 15,-1-1 8-15,1-3-8 0,0-1 7 16,-4 1-4 0,0-4 4-16,-1-2-7 15,-16-4 5-15,23 9 1 16,-23-9 0-16,15 10-2 0,-15-10-6 15,0 0-15-15,13 14-22 16,-13-14-47-16,0 0-3 16,-16-1-1-16,3-5 62 15</inkml:trace>
  <inkml:trace contextRef="#ctx0" brushRef="#br3" timeOffset="406292.7411">15471 4976 7 0,'0'0'88'15,"-12"15"-6"-15,12-15-6 16,-6 17-73-16,6-17-4 0,-1 23 2 16,2-8-4-16,1 5 0 15,2 0-1-15,3 0 1 16,0-1 1-16,6-2 2 15,0-4 0-15,2-4-3 16,1-8 3-16,1-5 1 16,-4-5 3-16,-4-4-1 15,-4-1 2-15,-9-5-3 16,-6-1 1-16,-6 1 1 16,-7 3-1-16,-6 2-2 15,-4 2-3-15,-6 7 2 16,-3 2 1-16,-4 6 0 15,3 7 1-15,-5 7 4 0,3 6-2 16,2 5 1 0,4 6-1-16,3 2 0 15,7 5-2-15,6 2-1 0,7 0-1 16,8 1-6-16,5-4 5 16,6 0-1-16,8-1 5 15,5-1 4-15,7-1-2 16,9-1 1-16,5-2-1 15,5 0 5-15,4-3-6 16,5-1 5-16,-1-3-10 16,1-1 2-16,-2 2-2 15,-9-2 1-15,-4 1-4 0,-10 3-2 16,-8 8 3 0,-12 2-3-16,-11 5 1 15,-12 5-1-15,-9 1 3 16,-10-1 1-16,-9 1 12 0,-8-9-6 15,-4-6 8-15,-2-12-5 16,-1-6 8-16,-2-15-5 16,1-12-4-16,5-8 1 15,4-8-11-15,7-5 8 16,9-6-10-16,6-2 8 16,12 1-7-16,10 2 6 15,6 5 1-15,11 5 0 16,5 5 2-16,8 4-3 0,1 8 0 15,2 6-5 1,-4 4-7-16,2 12-22 16,-10-5-58-16,-1 17-4 0,-14-5-6 15,-5-1 68-15</inkml:trace>
  <inkml:trace contextRef="#ctx0" brushRef="#br3" timeOffset="407129.791">16019 5072 68 0,'-13'21'96'0,"0"-14"-6"15,13-7-52-15,-26 25-37 16,7-5 0-16,-1 11 0 16,-5 7 1-16,-1 13 1 15,1 8-2-15,0 10 10 16,2 5-1-16,1 1 2 16,6 1-3-16,6-2 1 15,5-2-3-15,6-5 0 16,8-7 1-16,4-6-10 15,4-5 0-15,3-6 1 0,5-6 1 16,-1-5 1-16,2-6 0 16,-3-7 1-16,2-5-2 15,-5-4 3-15,-1-4 0 16,-5-6 1-16,-1 2-2 16,-13-2 1-16,17-2-2 15,-17 2-6-15,0 0-11 16,0 0-22-16,0 0-54 15,0 0-5-15,-13 6-3 16,13-6 59-16</inkml:trace>
  <inkml:trace contextRef="#ctx0" brushRef="#br3" timeOffset="409122.5342">16111 5797 17 0,'13'18'90'15,"-13"-18"0"-15,0 0-5 0,15 13-71 16,-15-13-11-16,0 0-5 16,13 5 1-16,-13-5-1 15,0 0 0-15,7 16 0 16,-7-16 0-16,0 0 3 16,-10 18-1-16,10-18 2 15,-15 11 3-15,15-11-1 0,-17 6 0 16,17-6 1-16,-17 0 0 15,17 0 0-15,0 0-3 16,-15-10 2-16,15 10-3 16,0-19 2-1,0 19-1-15,9-24-1 0,0 11 2 16,1-2-2-16,4 4 2 16,2-4-1-16,4 4 1 15,0 3 0-15,1 7-1 16,0 4-4-16,2 3-1 15,2 2 0-15,-4 7-1 16,-2 3 0-16,-3 1 1 16,-3 1-1-16,-3 4 1 15,-4-3 2-15,-7 5 0 0,-8 3-1 16,-4 0 1-16,-3 3-5 16,-9 2-6-1,1 5-15-15,-5-9-42 16,5 9-17-16,-5-11 4 0,9-5 47 15</inkml:trace>
  <inkml:trace contextRef="#ctx0" brushRef="#br3" timeOffset="409655.8653">16537 5901 30 0,'13'5'95'0,"0"0"-5"16,-13-5-4-16,0 0-73 16,13-7-13-16,-13 7-2 15,0 0-1-15,0 0-2 16,0 0-1-16,0 0 5 15,0 0 1-15,0 0 6 16,0 0-1-16,0 0 1 16,0-14 0-16,0 14 2 15,0 0-1-15,0 0-2 16,-16-16 0-16,16 16-5 16,-16-7 3-16,16 7-3 15,-26 0 4-15,10 0-4 0,0 1 3 16,-1 2-2-16,-2 6 0 15,-1 1 2-15,0 4-3 16,3 5 4-16,1 4-3 16,1 0 2-16,4 5-2 15,1 2 1-15,5-3 0 16,7-1-1-16,1 0 0 16,8-6-3-16,8-2 1 15,3-5-1-15,5-2-6 16,3-6-3-16,2-3-5 15,-3-6-14-15,6 3-36 16,-9-11-24-16,-2 6-1 0,-8-4 34 16</inkml:trace>
  <inkml:trace contextRef="#ctx0" brushRef="#br3" timeOffset="410044.2365">16870 6154 56 0,'0'0'93'16,"0"0"-3"-16,0 0-23 16,0 0-52-16,0 0-8 15,0 0-2-15,0 0-2 16,-1 13-3-16,1-13-3 16,3 13 3-16,0 0-1 15,-2 3 0-15,3 7 1 16,-2 8 6-16,-4 4 0 15,-1 7-1-15,-4 4-2 0,-9 2-11 16,-1 2-19-16,-13-2-56 16,-1-3 0-16,-3-11-9 15,5-6 35-15</inkml:trace>
  <inkml:trace contextRef="#ctx0" brushRef="#br3" timeOffset="411023.7683">17205 6233 29 0,'-7'19'94'0,"7"-19"-13"16,-10 17 2-16,10-17-78 16,0 0-8-16,0 0-4 15,0 0 7-15,0 0-4 16,0 0-5-16,7-17 14 0,-7 17-2 15,4-19 9-15,-4 19-6 16,2-27 3-16,-1 7-4 16,-5-6 1-16,-4-5 1 15,1-3-2-15,-1-4 0 16,-1-2-3-16,2-1 1 16,1 5 0-16,2 2-3 15,1 5 4-15,1 4-3 16,4 8 0-16,-2 17-1 15,3-19 2-15,-3 19-2 16,0 0 0-16,0 0 1 16,0 0-2-16,3 17 1 15,-3-17 0-15,5 18 1 0,-5-18-4 16,10 21 5 0,-10-21-2-16,18 18 2 15,-18-18-2-15,26 11 0 16,-10-6 0-16,1-1 0 0,2 2 1 15,1-3-3-15,1-2 3 16,0 2-2-16,-4 1 0 16,0 2 2-16,-17-6 0 15,23 19 0-15,-23-19 1 16,12 21 0-16,-11-3-1 16,-2-2 1-16,1-1 1 15,-3 1-2-15,2-3 1 0,-2 3 1 16,0-1-3-1,0-2 2-15,3-13 1 16,-7 23 0-16,7-23 0 16,-6 20-1-16,6-20 1 0,0 0-2 15,-1 14 0-15,1-14 0 16,0 0 0-16,14 3-2 16,-14-3 0-16,20-4 0 15,-20 4 1-15,25-7 1 16,-12 2 0-16,3 0 0 15,-1-3 0-15,1 4 2 16,-1-5-2-16,-2 4 1 16,-13 5-1-16,23-10-1 15,-23 10 1-15,13-5 1 16,-13 5 1-16,0 0-2 16,0 0 2-16,0 0-1 15,0 0 0-15,0 0-1 0,0 0-1 16,0 0-7-16,0 0-13 15,0 0-13-15,0 0-59 16,0 0-3-16,0 0-2 16,-20-19 32-16</inkml:trace>
  <inkml:trace contextRef="#ctx0" brushRef="#br3" timeOffset="411791.8802">17566 5093 1 0,'4'13'78'0,"-4"-13"6"16,-1 13-3-16,1-13-62 15,0 0-18-15,0 0 1 16,0 0 0-16,0 0 0 16,0 0-1-16,0 0 4 15,0 0 2-15,0 0-1 16,0 0 2-16,18 9-5 0,-18-9 2 15,16 7-1-15,-3 0-1 16,-13-7 2-16,28 18-3 16,-15-1 2-16,2-1-1 15,0 5 1-15,2 4-2 16,0 1 2-16,2 3-3 16,0 5 0-16,3 4 3 15,-2-3 2-15,1 6-1 16,1 1 0-16,0 4-1 15,-2 5 0-15,-3 5 2 16,-1-2 0-16,-7 2-5 16,-2 4-1-16,-7 3-1 15,-4-1 2-15,-5 1 0 16,-5-2 0-16,-1-2-2 0,-6 0 4 16,-3-1-1-16,1-5 2 15,-1-2-1 1,2-5 1-16,-1-4-2 0,4-6-5 15,2-10-14-15,7 0-30 16,-5-12-44-16,15-14-4 16,-20 13-4-16,7-20 54 15</inkml:trace>
  <inkml:trace contextRef="#ctx0" brushRef="#br3" timeOffset="415478.608">18300 5955 1 0,'0'0'32'0,"0"0"38"16,0 0-31-16,0 0-16 16,0 0-2-16,-14 7-5 15,14-7-4-15,0 0-2 16,0 0 0-16,-16 1-1 16,16-1 1-16,0 0-2 15,0 0-2-15,0 0 2 16,0 0 1-16,0 0-2 15,0 0 0-15,0 0 0 16,0 0-1-16,3-14-3 16,-3 14 2-16,0 0-4 15,18-7 0-15,-18 7 1 16,23-5 1-16,-8 0-3 0,1 3 1 16,1-1 1-16,3-1-2 15,2-2 1 1,-2 5-1-16,0-2 2 0,-4 1-2 15,2 1 2-15,-4-3 0 16,-1 2 0-16,-13 2 1 16,14-1-1-16,-14 1 1 15,0 0-1-15,0 0-1 16,13-6-2-16,-13 6-9 16,0 0-9-16,0 0-17 15,0 0-39-15,2 13-13 16,-2-13-2-16,-7 20 61 0</inkml:trace>
  <inkml:trace contextRef="#ctx0" brushRef="#br3" timeOffset="415870.1852">18343 6092 4 0,'-7'14'93'16,"7"-14"-4"-16,0 0-1 16,0 0-58-16,0 0-22 15,0 0 0-15,0 0-3 0,0 0 0 16,0 0-3-16,0 0 1 16,0 0 0-1,0 0-1-15,0 0 1 0,13 2-3 16,-13-2 2-16,16-3-2 15,-3-3 2-15,1 2-2 16,4-1 2-16,0 0-1 16,1 0 1-16,0 1-2 15,3 1 1-15,-5-3 0 16,-1 8 0-16,-2-5 0 16,-1 1 0-16,-13 2 0 15,19-1-6-15,-19 1-12 0,0 0-38 16,14-2-35-16,-14 2-3 15,0 0-4-15</inkml:trace>
  <inkml:trace contextRef="#ctx0" brushRef="#br3" timeOffset="418643.6125">18964 5503 1 0,'20'4'54'0,"-20"-4"26"16,0 0-2-16,13-10-58 15,-13 10-13-15,-1-13-6 16,1 13 1-16,-11-16 0 16,11 16-3-16,-21-13 4 15,6 11-3-15,-1-1 7 16,-2 4-1-16,-2 2 5 0,-1 7 0 16,-2-3 0-1,4 5 0-15,-1 4 2 16,0 2-3-16,1 1-2 15,5 3-6-15,2 0 2 0,4 1-5 16,5 0 2-16,3-3-2 16,1-1-2-16,5-2 2 15,1-4 1-15,-7-13-1 16,20 16 0-16,-5-13 0 16,1-5 2-16,1-2-3 15,2-2 0-15,1-7 0 16,0-6 0-16,2-5 0 15,-2-6-2-15,-3-11 2 16,-2-5-3-16,-2-7 4 16,-5-5 0-16,-3 0 3 15,-7 0 0-15,1 1 1 16,-5 3 5-16,0 10-3 0,-2 6 4 16,-1 8-2-16,0 1 0 15,2 9-4-15,1 5 0 16,6 15 0-16,-11-13-2 15,11 13-2-15,0 0 0 16,0 0-1-16,-10 19 0 16,7-4 2-16,0 5-2 15,0 6 2-15,-1 7 0 16,-1 6-1-16,1 6-1 16,1 5 3-16,3 8-3 15,0 0 4-15,5 1 2 16,-1-3-3-16,6-3 2 0,1-5 0 15,4-6 2-15,1-5-1 16,3-9 2-16,4-7-7 16,4-8-1-16,3-5 1 15,2-7-2-15,0-1 2 16,2-7-1-16,1-2 1 16,-5-2-2-16,-1-1 2 15,-7 3 1-15,-3 4 2 16,-6 0-3-16,-13 5-9 15,16-4-13-15,-16 4-26 16,0 0-40-16,0 0-2 16,4-16-3-16</inkml:trace>
  <inkml:trace contextRef="#ctx0" brushRef="#br3" timeOffset="419177.2828">19350 5389 49 0,'0'0'91'16,"5"19"-8"-16,-5-19-20 16,0 0-70-16,-3 14-1 15,3-14 3-15,-3 16-2 0,3-16 5 16,-3 13 0-16,3-13 10 15,0 0-1-15,0 0 4 16,0 0 0 0,0 0-2-16,0 0 2 0,0 0-5 15,-9-16 3-15,9 16-5 16,-2-20 5-16,2 20-8 16,1-24 3-16,2 9-2 15,0 1-1-15,4-2 1 16,0 3-1-16,3-2 1 15,-10 15-3-15,23-16 3 16,-10 15 0-16,0 4-2 16,0 1 1-16,-13-4-2 0,22 25-1 15,-13-6 2 1,-2 7-1-16,-6 1 2 16,-1 3 0-16,-1 2-1 15,-3 1 3-15,-5 0 1 0,0-1 1 16,-1-3-3-16,0-5 1 15,-2-3-5-15,5-3-4 16,-4-5-9-16,5 0-15 16,6-13-23-16,0 0-38 15,-17 2 1-15,17-2 6 16</inkml:trace>
  <inkml:trace contextRef="#ctx0" brushRef="#br3" timeOffset="419726.3091">19570 5405 57 0,'0'0'88'0,"13"-2"-5"15,-13 2-31-15,0 0-44 16,0 0-6-16,0 0-2 16,-6 13-3-16,6-13 2 15,0 0-5-15,0 0 4 16,0 0 1-16,0 0 2 15,19 5 2-15,-19-5 1 16,16-10 5-16,-16 10-4 16,17-9 3-16,-17 9-1 15,1-17 0-15,-1 17-1 16,-8-22-1-16,8 22-2 16,-20-22-4-16,4 12 2 0,-2 5-2 15,4 2 2-15,-3 1-1 16,1 7 3-16,-2 2-3 15,4 4 1-15,-2 2 2 16,5 8-1-16,0 3 0 16,3 2 2-16,2 3-1 15,2 0-3-15,5 2 3 16,2 0-1-16,4-4 1 16,2-2-2-16,2-7 1 15,2 0-3-15,2-8 1 16,1-1 1-16,4-5-1 15,0-1 1-15,2-2-2 0,-2-1 3 16,-1-3 0-16,-2 2-1 16,-1-1-1-16,-2 2 0 15,-14 0 1-15,13 0-1 16,-13 0-6-16,0 0-8 16,0 0-16-16,0 0-30 15,0 0-30-15,0 0-2 16,-5 13 15-16</inkml:trace>
  <inkml:trace contextRef="#ctx0" brushRef="#br3" timeOffset="420379.0247">18906 6035 1 0,'0'0'87'0,"0"0"1"15,0 0-4-15,0 0-55 16,0 0-21-16,0 0-1 16,0 0-2-16,0 0-2 15,0 0-2-15,0 0 1 16,0 0 0-16,19-7 0 15,-19 7-1-15,20-3 0 16,-6 0 0-16,4 3 1 16,3-2-1-16,2-1 0 0,5 0 1 15,4 0-1 1,2 0-1-16,4-3 0 0,2 2-1 16,2-3 1-16,0 2-1 15,0 0 2-15,0 2-3 16,-3-3 1-16,1 2 1 15,-3 2 0-15,-1-1 1 16,-2 3 0-16,-1-4 1 16,-3 4-1-16,-4-3 2 15,-1 5 1-15,-5-5 1 16,-4 1-1-16,-16 2 1 16,21 0-2-16,-21 0-1 15,0 0-5-15,13 5-11 0,-13-5-18 16,0 0-57-16,0 0-1 15,-16 11-4-15,-1-7 61 16</inkml:trace>
  <inkml:trace contextRef="#ctx0" brushRef="#br3" timeOffset="421961.7328">19127 6520 1 0,'0'0'85'16,"0"0"-2"-16,0 0-4 0,0 0-47 16,0 0-29-16,-5-13-3 15,5 13-1-15,-20 0 2 16,4 2 1-1,-1 1 1-15,-5 4 8 16,2 1-2-16,-1 3 1 0,-1 2 0 16,-1 0 1-16,1 4-2 15,1-1-4-15,0 4 1 16,4 0-4-16,0 2 0 16,1 1-3-16,4-2 0 15,4 0-2-15,3-4 1 16,4 0-2-16,4-4 0 15,-3-13 1-15,8 21-2 16,-8-21 1-16,22 4-1 0,-7-4 0 16,0-6-1-1,4-5 2-15,0-2-3 16,3-5 2-16,-2-3 0 16,-1-7 1-16,-2-4 2 0,-3-4 2 15,-4-4 4-15,-2-3-3 16,-4-3 5-16,-3-4-7 15,1 3 2-15,-1 1-1 16,-1 4 2-16,-1 4 2 16,1 9-2-16,0 6 2 15,1 9-3-15,-1 14 6 16,-1-13-2-16,1 13-2 16,0 0 0-16,0 0-5 15,0 0 2-15,-6 13-1 16,6-13 0-16,-1 16 2 15,1-3 0-15,0 4 1 0,2 6 5 16,1 3 0-16,3 3-2 16,-2 4 2-16,4 2-2 15,-1-1 0-15,2 4-2 16,-2-1 2-16,1-2-8 16,1-2 3-16,0-2 0 15,-1-1 0-15,1-1-1 16,1-3 1-16,-1 0 0 15,-1-8-1-15,3 3 1 16,-3-4 0-16,2-1-3 16,0-3 2-16,-10-13 1 15,23 13-2-15,-23-13 2 16,21 3 0-16,-21-3-1 0,20-10-2 16,-20 10 5-16,17-21-1 15,-10 6-2-15,-1-1 0 16,1-7 1-16,-1-2 0 15,0-1 1-15,3-4 0 16,-2-2 0-16,0 2-2 16,0 2 3-16,0 1 0 15,-2 4 1-15,-1 4-1 16,-1 5-1-16,-3 14 0 16,0-19 0-16,0 19 1 15,0 0-1-15,0 0 0 16,0 0-2-16,0 0 2 0,0 0-1 15,0 0 0-15,-3 17-1 16,3-17 1-16,3 15-1 16,-3-15-1-16,9 17 1 15,-9-17-1-15,16 22 2 16,-16-22 0-16,24 14 1 16,-8-7-2-16,-2-2 1 15,4-4 0-15,-1 2 2 16,2 0-2-16,0-5 0 15,-4 5 0-15,0-3-2 16,-15 0 2-16,21 2 0 16,-21-2 1-16,15 5-1 15,-15-5 1-15,0 0 0 0,0 0 0 16,0 19-1-16,0-19 0 16,-6 19 1-16,6-19-1 15,-9 20 0-15,4-7 0 16,-1 2 0-16,0-1 0 15,0 2 1-15,1 0-1 16,-1-3 0-16,1 1 2 16,4 1-1-16,0-2-1 15,1-13-1-15,2 13 2 16,-2-13-2-16,0 0 1 16,21 4 0-16,-21-4-2 15,24-4 2-15,-8-4 0 0,3 3 2 16,1-1-2-16,3-1 2 15,3-2-2-15,-3 0 2 16,3 1-2-16,-4-1 1 16,-2 3 1-16,-1 0-5 15,-3 3-10-15,-16 3-25 16,24-5-53-16,-24 5-5 16,0 0-4-16,3-18 51 15</inkml:trace>
  <inkml:trace contextRef="#ctx0" brushRef="#br3" timeOffset="424645.2321">20101 5666 1 0,'0'0'52'0,"13"12"30"15,-13-12-2-15,0 0-52 16,0 0-16-16,0 0-6 16,0 0-2-16,0 0-3 15,0 0 1-15,13 1 0 16,-13-1-1-16,0 0 1 15,0 0-1-15,0 0 2 16,0 0 0-16,11-17 2 0,-11 17-2 16,7-26 0-16,-1 7 1 15,0-4-3-15,0-4 3 16,1-8-3-16,2 0-1 16,-1-5 0-16,2-1 0 15,-1 3 1-15,0 1-1 16,-2 6 4-16,-1 5-2 15,-2 6 3-15,0 5-1 16,-4 15-1-16,0 0 1 16,0 0 0-16,0 0-1 15,0 0-1-15,0 0-3 16,2 13 1-16,-2-13 0 16,4 22 0-16,-1-9 0 15,1 4 0-15,-2 3 0 0,1 2 0 16,-2 0 3-1,3 1-3-15,-1-5 5 16,2 0-5-16,-1-1 2 0,3-4-1 16,-7-13 1-16,22 19 1 15,-3-12-3-15,-1-3 2 16,4 1-3-16,3-3 4 16,-1 1-3-16,1 0-1 15,-7 2 1-15,1 0-2 16,-19-5 1-16,20 13 2 15,-20-13 0-15,3 21 0 0,-9-7 1 16,-1 0 1-16,0 2 0 16,-3 2 0-1,-3 2-1-15,0 3-1 0,-3-1 1 16,0 1 1-16,0-3-3 16,2 1 1-16,2-2-1 15,5-3 0-15,1-3-1 16,6-13 0-16,8 17-1 15,6-12-1-15,5-5 0 16,4-2 2-16,3 1 0 16,1-2 1-16,4 1 2 15,-1-3-1-15,-1 0 1 16,-3 1 0-16,0 0 1 16,-3-2-2-16,-3 2-2 15,-1-2-1-15,-3 0-3 16,-2 2-2-16,-14 4-9 15,20-3-13-15,-20 3-19 0,0 0-42 16,0 0 0-16,-4 16 9 16</inkml:trace>
  <inkml:trace contextRef="#ctx0" brushRef="#br3" timeOffset="425296.7456">20293 5985 1 0,'0'0'30'0,"0"0"28"16,0 0-7-16,0 0-54 16,0 0-2-16,0 0 6 15,0 0 6-15,0 0 2 16,-13 9 7-16,13-9 11 16,0 0 4-16,-16 11-7 15,16-11-6-15,0 0-5 16,0 0-5-16,-13 0 3 0,13 0-2 15,0 0 1-15,0 0 0 16,0 0 0-16,0 0-1 16,0 0-1-16,0 0 0 15,0 0-4-15,14-14 1 16,-14 14-2-16,13-10 0 16,-13 10-1-16,19-16 2 15,-5 7-3-15,4 3-1 16,0-2 2-16,6 3-4 15,2-3 2-15,1 3-1 16,5 2 1-16,-1-1 0 16,5 1 0-16,-1-1 1 0,1 1-1 15,-1-4 2-15,-1 4-1 16,-2-1 0-16,-3-1-1 16,-3 2 0-16,-6 1 1 15,-2-1 0-15,-5 3 0 16,-13 0-2-16,13 0-5 15,-13 0-7-15,0 0-9 16,0 0-22-16,0 0-46 16,-12 20-4-16,-1-12 0 15,4 7 69-15</inkml:trace>
  <inkml:trace contextRef="#ctx0" brushRef="#br3" timeOffset="425962.4004">20433 6333 1 0,'0'0'71'0,"0"0"5"16,5 18 1-16,-5-18-56 0,0 0-12 16,0 0 1-16,0 0-7 15,0 0 1 1,0 0-5-16,0 0 6 16,-1 16-3-16,1-16-1 0,0 0 3 15,-15 9 2-15,15-9 4 16,-14 4 0-16,14-4 0 15,-19 3 0-15,19-3-2 16,-23-4-5-16,23 4 3 16,-20-9-4-16,20 9 0 15,-19-16-2-15,16 0 2 16,-1 3-5-16,3 0 3 16,2-1 2-16,0 1-1 15,2-3-1-15,5 2 0 16,-1 1 1-16,-7 13-2 15,21-20 3-15,-5 11 0 16,3 0-1-16,3 4-2 0,1 0 1 16,-2 7 0-16,3 1 0 15,-4 4 0-15,-3 6-4 16,-1 1 3-16,-7 9 0 16,-1 2 4-16,-3 2 3 15,-1 3-4-15,-3 2 2 16,-2 1 0-16,-3-1 4 0,-4 1-2 15,0 1 1-15,-7-1-5 16,-1-2-2-16,-4 1 1 16,0 1-5-16,-2-5-5 15,2-2-5-15,-1-6-9 16,8 0-17-16,-6-18-41 16,19-2-11-16,-19 1-1 15,19-1 57-15</inkml:trace>
  <inkml:trace contextRef="#ctx0" brushRef="#br3" timeOffset="426631.4804">20753 6402 29 0,'20'10'92'0,"-20"-10"-1"16,16 17-5-16,-16-17-61 16,3 15-13-16,-3-15-6 15,0 0 1-15,0 14-5 16,0-14 0-16,0 0-2 16,0 0 3-16,0 0-3 15,0 0-1-15,0 0 2 16,0 0 1-16,0 0 0 15,11-13 0-15,-11 13 0 16,0 0-1-16,-4-20 2 16,4 20 0-16,-10-20-7 15,10 20 6-15,-12-19-6 0,8 6 7 16,4 13-7-16,-14-23 7 16,14 23-9-16,-22-12 7 15,22 12 0-15,-24-1 0 16,9 4 0-16,-1 4 0 15,2 2 7-15,-5 4-6 16,5-3 8 0,1 3-8-16,3 1 6 0,4 1-8 15,1 1 7-15,4 2-8 16,2 1 1-16,5 0-1 16,1 0 0-16,3-1 2 15,-1 1 0-15,1-2 1 16,0 1-1-16,2-1 2 0,1-3-1 15,1-1 1-15,1-2-2 16,2-4 1-16,3-1-1 16,3-2-1-16,2-6 1 15,1 0-1-15,0-1 1 16,-2-2-1-16,1 0 0 16,-2-1 1-16,-3 0-1 15,-4-1-3-15,-2 4-10 16,-14 3-15-16,24-6-54 15,-24 6-11-15,10-21-9 16,-16 3 5-16</inkml:trace>
  <inkml:trace contextRef="#ctx0" brushRef="#br1" timeOffset="470098.0971">18811 7318 1 0,'0'0'67'0,"0"0"12"15,0 0-1-15,4 15-67 16,-4-15-3-16,0 0-5 16,-3 14 1-16,3-14-3 15,0 0-1-15,-10 20-1 16,10-20 1-16,-7 18-3 16,7-18 2-16,-9 15 2 15,9-15 0-15,-13 15 0 16,13-15 1-16,-14 11 0 15,14-11-1-15,-15 8 2 16,15-8-2-16,-13 2 2 16,13-2-1-16,0 0 0 15,-11-15 1-15,11 15 0 0,-2-19 2 16,2 19-1-16,-2-23 3 16,2 23-1-16,1-16 0 15,-1 16 0-15,6-13-1 16,-6 13-1-16,0 0 1 15,20-7 0-15,-20 7-3 16,23 0-1-16,-8 3 0 16,-1 1-2-16,3 2 1 15,-1-1 1-15,1 1-1 16,-2-1-1-16,-2 2 2 16,0 1-1-16,-13-8 0 15,20 19 1-15,-20-19 1 0,13 20-2 16,-10-4 0-16,0 2 0 15,-2 0 0-15,-2 3 1 16,-2-3-1-16,-1 1 1 16,-4 1-1-16,1 0-2 15,0-2-4-15,-2-2-2 16,1-2-10-16,8-14-11 16,-15 25-24-16,1-14-32 15,14-11 1-15,-22 22 36 16</inkml:trace>
  <inkml:trace contextRef="#ctx0" brushRef="#br1" timeOffset="470974.7616">19196 7451 1 0,'0'0'63'0,"0"0"10"15,0 0-24-15,0 0-15 16,0 0-9-16,0 0-7 16,0 0-4-16,0 0-4 15,0 0-4-15,0 0 0 16,0 0-4-16,0 0 1 15,0 0-4-15,14 4 3 16,-14-4-2-16,0 0 1 0,0 0 1 16,5-16 0-16,-5 16 1 15,-5-13-1 1,5 13 2-16,-14-8-3 16,14 8 0-16,-20-10-1 0,20 10-2 15,-23-8-2-15,23 8 1 16,-25-1 0-16,25 1-1 15,-21 1 5-15,21-1-1 16,-22 5 2-16,22-5 1 16,-20 10 2-16,20-10-1 15,-20 14-1-15,20-14 0 0,-16 15-3 16,16-15 4-16,-10 21-3 16,5-8 2-16,1 0-2 15,2 5 0-15,0-3 0 16,2 4 1-16,0 0 1 15,1 1-1-15,2-4 1 16,1 0 0-16,3 1 0 16,-7-17 1-16,21 23 0 15,-21-23-2-15,26 13 0 16,-10-7-1-16,-1-3 0 16,3-3-1-16,2-3 0 15,0-1 0-15,0-2-1 16,3-3 2-16,-1-2-1 15,-2 1 0-15,0 0 2 0,-4-1-1 16,-1 3-1 0,-15 8 2-16,20-10 0 15,-20 10-2-15,0 0 0 16,0 0-2-16,0 0-4 0,0 0-12 16,0 0-13-16,0 0-54 15,0 0-6-15,0 16-1 16,0-16 44-16</inkml:trace>
  <inkml:trace contextRef="#ctx0" brushRef="#br1" timeOffset="472066.3536">19311 7178 40 0,'5'15'89'15,"-5"-15"-9"-15,0 0 0 0,0 0-73 16,0 0-6-16,0 0 0 16,0 0-2-16,0 0 2 15,4 15-9-15,-4-15 10 16,-3 21-8-16,0-7 7 15,0 5-4-15,1-2 9 16,-1 2-5-16,-2 0 3 16,4-2 1-16,-2-1-1 15,3-16 0-15,-4 22-1 16,4-22-5-16,0 0-2 16,0 0-2-16,0 0-4 15,-13 7-5-15,13-7-3 0,-5-16-9 16,5 16-13-16,-7-28 2 15,4 10 0-15,-4-2 15 16,-2-2 6-16,2 2 20 16,-3-2 2-16,4 5 20 15,-2 1 9-15,8 16 9 16,-10-22-4-16,10 22-4 16,0 0-9-16,0 0-7 15,-3-13-5-15,3 13-4 16,0 0-2-16,0 0-3 15,0 0-3-15,10 16-2 16,-10-16-4-16,16 17-3 16,-5-4 7-16,-1 0-5 0,3 2 6 15,2-1-6-15,-4-1 10 16,-11-13-6-16,22 23 10 16,-22-23-5-16,17 18 1 15,-17-18-2-15,13 8 0 16,-13-8-2-16,0 0-1 15,13 10-5-15,-13-10-2 16,0 0-5-16,0 0-4 16,0 0-4-16,0 0-6 15,0 0 0-15,0 0-2 16,0 0 5-16,-13 0 3 16,13 0 7-16,-16-4 5 0,16 4 9 15,-23-1 9-15,23 1 5 16,-26-3 6-1,13 3-3-15,13 0 3 0,-21 1 0 16,21-1-3-16,-16-3-2 16,16 3-2-16,0 0-4 15,0 0-3-15,0 0 0 16,0 0-1-16,-10-14-1 16,10 14 1-16,0 0-3 15,0 0 0-15,0 0 1 16,18-16-1-16,-18 16 1 15,19-7-1-15,-6 4 0 16,0-3-6-16,5 0 4 0,3 2-1 16,-1-2-6-1,3 3-14-15,-4-8-55 0,6 9-16 16,-7-6 0 0,1 0 12-16</inkml:trace>
  <inkml:trace contextRef="#ctx0" brushRef="#br1" timeOffset="474666.2846">19571 7350 10 0,'0'0'81'16,"0"0"-3"-16,0 0-17 15,0 0-50-15,0 0 0 16,0 0-3-16,0 0-2 16,0 0-2-16,0 0-1 15,0 0 1-15,0 0-1 0,0 0 1 16,13-12-3-16,-13 12 0 15,23-5 2-15,-7 3 1 16,0-1-1-16,4 0 0 16,2 0 0-16,1 1-1 15,-1-3 1-15,-2 2-1 16,0-1 0-16,-1 0-2 16,-3 2 2-16,-3 1-2 15,-13 1 1-15,15-3-1 16,-15 3-2-16,0 0 1 15,0 0-1-15,0 0-5 16,13 11-11-16,-13-11-26 16,0 0-39-16,0 0 1 0,-5 15 8 15</inkml:trace>
  <inkml:trace contextRef="#ctx0" brushRef="#br1" timeOffset="475041.5212">19437 7532 43 0,'3'14'99'0,"-3"-14"-4"0,10 13-3 15,-10-13-81-15,16-9-11 16,-16 9 0-16,14-2-1 15,-14 2-7-15,13 2-5 16,-13-2-2-16,16 2-3 16,-16-2 4-16,20 4 2 15,-4-4 3-15,-1-3 6 16,3-1 7-16,4 1 4 16,-2-4 5-16,5 4 2 15,-5-4 0-15,2 5 1 16,-5-3-2-16,0 3-5 15,-4-2-2-15,-13 4-7 16,19 1-11-16,-19-1-22 0,16 2-51 16,-16-2-5-16,0 0-2 15,0 0 52-15</inkml:trace>
  <inkml:trace contextRef="#ctx0" brushRef="#br1" timeOffset="476135.2977">20173 7084 1 0,'-3'15'55'0,"3"-15"21"15,0 0 0-15,0 0-65 16,-17-4-6-16,17 4-2 16,0 0 0-16,-18 11-1 15,18-11-2-15,-13 17-1 0,13-17 2 16,-7 25-2 0,4-12 7-16,0 1 0 15,3 1 2-15,0-15-4 0,2 21 5 16,-2-21 1-16,4 21-3 15,-4-21-3-15,7 17-2 16,-7-17 2-16,15 14-3 16,-15-14 7-16,20 19-7 15,-20-19 0-15,26 20 2 16,-12-8 5-16,1-1-7 16,1 2-1-16,-2 0 1 15,-1 0-1-15,0 0 2 16,-13-13-1-16,20 23 0 15,-20-23 0-15,15 22-1 16,-15-22 0-16,8 17 0 16,-8-17 0-16,0 0-2 15,3 16 0-15,-3-16-1 0,0 0 0 16,-20 7 0-16,6-4 1 16,-4-1 0-16,0-1-1 15,-6 1 1-15,4-1 0 16,-1 2 4-16,2-3-1 15,4-6 2-15,15 6-2 16,-20-13 2-16,20 13-1 16,-7-16 0-16,7 16 0 0,-1-21 0 15,3 8-2 1,-2 13 1-16,5-23 2 16,-1 8-2-16,3 1 2 15,1-2-1-15,5-1-1 0,0-2 1 16,1-3-4-16,6-2-1 15,0-2-2-15,2 0 3 16,4-2-2-16,-1-1 2 16,-2 5-2-16,-2-2 2 15,-2 3 4-15,-5 4-1 16,-1 0 3-16,-5 3-1 16,-7 1-1-16,-5 0-1 15,4 15-5-15,-22-23-13 16,8 26-37-16,-12-2-32 15,-5 14-3-15,-10 5 24 16</inkml:trace>
  <inkml:trace contextRef="#ctx0" brushRef="#br1" timeOffset="490824.6805">20646 7447 1 0,'0'0'45'15,"0"0"5"-15,0 0-15 16,0 0-13-16,0 0-7 16,0 0 0-16,0 0-1 0,0 0 0 15,16-2 0-15,-16 2 0 16,0 0 0-16,0 0-1 16,0 0-1-16,13-3-1 15,-13 3-1-15,0 0 0 16,0 0-1-16,0 0-3 15,17 12-1-15,-17-12-1 16,18 20 1-16,-8-3-2 16,0 6-4-16,0 5-8 15,-6 4-23-15,3 19-55 16,-18 9-2-16,-14 7-2 16,-21 4 60-16</inkml:trace>
  <inkml:trace contextRef="#ctx0" brushRef="#br1" timeOffset="492227.3647">20867 7483 35 0,'11'14'82'0,"-11"-14"-3"16,0 0-30-16,13 0-49 15,-13 0-1-15,0 0-1 16,0 0 0-16,0 0-1 16,0 0 3-16,0 0 2 15,0 0 4-15,0 0 2 16,0 0-1-16,13-14 0 16,-13 14 2-16,0 0 1 15,2-18-5-15,-2 18 1 16,0-21-1-16,0 6-1 0,0-1 0 15,-2-2-1-15,4 0-2 16,-1 0-1-16,1-1 2 16,-1 0-3-1,2 3 2-15,-1 0 0 0,0 0 0 16,1 3-4-16,-3 13 4 16,6-21 1-16,-6 21 1 15,4-16-5-15,-4 16 5 16,0 0-2-16,0 0 2 15,13-13 3-15,-13 13-3 16,0 0-8-16,0 0 5 16,0 0 4-16,15 4-2 15,-15-4-1-15,0 0-2 0,7 15 2 16,-7-15-2-16,4 13 8 16,-4-13-7-16,0 0 2 15,13 16-4-15,-13-16 3 16,0 0-1-16,13 11 1 15,-13-11-1-15,0 0 0 16,15 7 0-16,-15-7 0 16,13 3 0-16,-13-3 0 15,14 6-1-15,-14-6 3 16,16 3-2-16,-16-3-1 16,16 4 2-16,-16-4 0 15,14 7-1-15,-14-7 0 0,0 0 1 16,18 13-1-16,-18-13 0 15,7 13 2-15,-7-13-2 16,1 21 0-16,-1-21 2 16,0 27 0-16,-3-13-1 15,1 2 1-15,0 2 0 16,-1-1-1-16,0 2 2 16,2-5-1-16,-2 3 0 15,3-17-1-15,1 23 0 16,-1-23 0-16,8 13 0 15,-8-13 1-15,13 6-3 16,-13-6 2-16,21-1-3 16,-21 1 2-16,25 0 0 0,-12-3 2 15,0 1-2-15,1 0 1 16,-14 2-2-16,25-9-5 16,-25 9-11-16,27-9-34 15,-14-4-37-15,4 2-6 16,-2-11-1-16</inkml:trace>
  <inkml:trace contextRef="#ctx0" brushRef="#br1" timeOffset="493126.6951">21245 6861 1 0,'0'0'0'15,"0"0"57"-15,13 3 11 0,-13-3-46 16,0 0-6-16,0 0 1 16,0 0-1-1,0 0-4-15,0 0-3 16,0 0 0-16,0 0-2 0,0 0 0 16,-7 14-1-16,5 1-5 15,-1-1 2-15,0 5 0 16,2 1 0-16,-2 2 1 15,2 1 0-15,-2-3 1 16,1-3 0-16,1-2 0 16,-1-1-1-16,2-14-1 15,-4 22 0-15,4-22-2 0,-4 14-2 16,4-14 0 0,-4 16 1-16,4-16-6 15,-6 13 1-15,6-13-10 16,0 0-1-16,0 0-24 15,0 0-32-15,-13-4-8 0,11-9 26 16</inkml:trace>
  <inkml:trace contextRef="#ctx0" brushRef="#br1" timeOffset="493857.7427">21128 6931 71 0,'0'0'94'15,"0"0"-3"-15,0 0-36 0,-7 15-40 16,7-15-5 0,0 0-2-16,17 13-4 15,-17-13-4-15,19 10-5 0,-5-3 1 16,1-1 1-16,1 3-1 16,0-2 1-16,1 0 3 15,-1 2 1-15,-2-4 2 16,2 4 2-16,-3 0 0 15,1-1 1-15,-14-8 0 16,23 18-1-16,-23-18-2 16,21 14 0-16,-21-14-5 15,14 15-3-15,-14-15-2 16,0 0-4-16,0 0-2 16,0 0 1-16,0 0-3 15,0 0-3-15,0 0-4 0,0 0-4 16,0 0-7-16,0 0-10 15,-14-6-2-15,14 6 1 16,-13-3 9-16,13 3 17 16,-16-4 11-16,16 4 12 15,-17-2 14-15,17 2 15 16,-21 2 5-16,21-2 4 16,-21-5-4-16,21 5-13 15,-16-4-2-15,16 4-5 16,-15-4-6-16,15 4-1 15,0 0-4-15,-14-13-3 16,14 13-2-16,0 0-2 16,0 0 0-16,-13-9-2 0,13 9 1 15,0 0-1-15,0 0 2 16,0 0-1 0,0 0 3-16,0 0-1 0,0 0 0 15,0 0 0-15,0 0 0 16,0 0 0-16,0 0 0 15,0 0 2-15,0 0-1 16,0 0 1-16,0 0-1 16,12-16 1-16,-12 16-1 15,23-11-1-15,-8 3 0 16,4 0-5-16,1-1-5 16,2 0-12-16,5 7-30 0,-8-3-38 15,3 10 1-15,-8 2 4 16</inkml:trace>
  <inkml:trace contextRef="#ctx0" brushRef="#br1" timeOffset="494918.8224">21417 7276 3 0,'0'0'73'0,"0"0"1"16,0 0-28-16,0 0-20 0,0 0-6 15,0 0-5-15,0 0-2 16,0 0-2-16,0 0-1 16,0 0-1-16,0 0-1 15,-10-13-1-15,10 13-1 16,0 0-3-16,0 0-1 16,0 0 2-16,0 0-1 15,0 0-1-15,0 0-2 16,0 0 2-16,18-5-1 15,-18 5 1-15,16-2 0 16,-16 2-1-16,23-3 0 16,-23 3 1-16,23-3-1 15,-23 3 0-15,22-3 0 0,-22 3-1 16,19-1 1-16,-19 1 1 16,13-4-3-1,-13 4 2-15,0 0 0 0,13 1-1 16,-13-1 0-16,0 0 1 15,0 0-5-15,0 0-4 16,0 0-7-16,13 7-17 16,-13-7-35-16,0 0-19 15,0 0 0-15,0 0 31 16</inkml:trace>
  <inkml:trace contextRef="#ctx0" brushRef="#br1" timeOffset="495343.1424">21392 7400 42 0,'16'12'91'16,"-16"-12"-1"-16,0 0-4 15,14 4-69-15,-14-4-11 16,0 0-2-16,0 0 0 16,0 0-1-16,0 0-4 0,0 0 1 15,0 0-1-15,15-4 2 16,-15 4 0-16,0 0 0 16,17 1 2-1,-17-1-2-15,16 2 3 0,-16-2 0 16,20 1 1-16,-20-1-2 15,25-3 0-15,-12 2-1 16,0 1 0-16,1 0-3 16,-1-3-1-16,-13 3 1 15,23-9-4-15,-8 5-3 16,-15 4-19-16,17 4-57 16,-17-4-5-16,-3 19-3 15,-11-4 31-15</inkml:trace>
  <inkml:trace contextRef="#ctx0" brushRef="#br1" timeOffset="510902.841">21922 7087 34 0,'0'0'81'0,"0"0"-5"16,0 0-47 0,0 0-22-16,0 0-3 15,0 0-1-15,0 0 2 16,0 0-3-16,0 0 0 0,4 15 0 16,-4-15 2-16,-6 16 1 15,0-3 6-15,2 0-2 16,-2 1 3-16,1 2-3 15,0-2 0-15,-1 4 1 16,1-3-2-16,5-15 3 16,-8 25-9-16,8-25 3 15,-2 25-8-15,2-25 6 16,1 21-2-16,-1-21 0 16,9 20 2-16,-9-20-3 15,13 16-1-15,-13-16 0 16,16 9 3-16,-4-5-2 0,1-1 0 15,-13-3 0-15,26 0 0 16,-11-1 0-16,-1-4 1 16,2 0 2-16,0-3-2 15,-3 0 1-15,-13 8 0 16,23-22 0-16,-23 22 1 16,15-23-1-16,-11 10 4 15,-4 13-8-15,-2-20 9 16,2 20-9-16,-7-20 10 0,7 20-9 15,-17-19 6 1,17 19-7-16,-20-10 4 16,5 5 3-16,1 3-4 15,-1 0 0-15,0-4 0 0,2 1-1 16,13 5-6-16,-28-2 7 16,28 2-7-16,-20-4 3 15,20 4 1-15,-19 1-1 16,19-1-4-16,-16 16-1 15,16-16-5-15,-11 20-17 16,8-5-20-16,12 2-33 16,-2 2-9-16,1 2 8 15</inkml:trace>
  <inkml:trace contextRef="#ctx0" brushRef="#br1" timeOffset="511666.6373">22275 7423 1 0,'0'0'0'16,"0"0"66"-16,13 6-2 16,-13-6-41-16,0 0-3 0,0 0 1 15,0 0 2-15,0 0 1 16,0 0-2-16,0 0-3 16,0 0 3-1,0 0-6-15,-13-1-5 0,13 1-1 16,0 0-4-16,0 0-2 15,0 0-2-15,0 0 1 16,0 0-2-16,0 0 2 16,0 0 0-16,0 0-1 15,0 0 0-15,0 0-1 16,0 0 1-16,0 0 0 16,0 0 0-16,0 0-2 15,0 0 3-15,0 0-2 0,0 0 2 16,0 0-2-16,0 0 0 15,0 0 1-15,0 0 0 16,0 0 0 0,-1-13-2-16,1 13 1 0,0 0-1 15,0 0 1-15,0 0-1 16,0 0 0-16,0 0 0 16,0 0-2-16,0 0 1 15,0 0-1-15,0 0 2 16,-2 17-1-16,2-17 0 15,0 0 1-15,7 15 0 16,-7-15 2-16,0 0-1 0,0 0 1 16,0 0-1-16,0 0 2 15,0 0-2-15,0 0 2 16,0 0-2 0,0-16-1-16,0 16 0 0,-5-13-1 15,5 13-1-15,0 0-3 16,-10-13-2-16,10 13-4 15,0 0-1-15,0 0-11 16,0 0-21-16,0 0-45 16,0 0 0-16,0 0-3 15,-15 1 69-15</inkml:trace>
  <inkml:trace contextRef="#ctx0" brushRef="#br1" timeOffset="512482.6806">22414 7200 8 0,'0'0'79'16,"17"3"2"-16,-17-3-7 0,0 0-56 16,0 0-12-1,0 0-2-15,0 0 0 16,0 0 0-16,0 0 0 15,0 0-1-15,0 0 3 0,0 0-1 16,0 0 3-16,0 0-10 16,0 20 8-16,0-20-9 15,4 26 8-15,2-12-7 16,0 4 4-16,1-2-5 16,2 1 3-16,2-3 1 15,-1-1 0-15,-10-13 0 16,19 20 0-16,-19-20 1 0,17 8-3 15,-17-8 3 1,15-3 0-16,-15 3-1 16,0 0 0-16,11-19-1 15,-11 19 0-15,6-17 0 0,-6 17 2 16,2-22-2-16,-2 22 1 16,-2-23 5-16,-1 9-11 15,0-1 11-15,-1-1-8 16,0-3 8-16,-4 1-10 15,3 0 5-15,-4 1-4 16,-2 3-1-16,11 14 8 16,-24-22-7-16,10 16 7 15,0 3-10-15,14 3 7 16,-26 5 0-16,26-5-11 16,-21 11 0-16,21-11-12 15,-10 13-19-15,19 3-37 16,-9-16 0-16,14 19-1 0</inkml:trace>
  <inkml:trace contextRef="#ctx0" brushRef="#br1" timeOffset="513251.0167">22686 7174 43 0,'16'3'71'16,"-16"-3"5"-16,0 0-27 15,-4 14-22-15,4-14-12 16,-9 13 2-16,9-13-12 16,-4 13 4-16,4-13-2 0,0 0-4 15,0 0-8-15,0 0-2 16,0 0 8-16,0 0-6 16,0-20 10-16,0 20-7 15,7-23 0-15,-3 6 2 16,1-1 2-16,1-1 2 15,1 1-7-15,-3-5 7 16,3 1-10-16,0 2 9 16,-2 1 0-16,2 5-2 15,-1 1 1-15,-6 13 0 16,7-15-1-16,-7 15 0 16,0 0 1-16,0 0-3 15,3 20 1-15,-6-7 1 0,2 2-1 16,-1 1 1-16,2 0-2 15,-3 2 3-15,5 1-2 16,-4 4 2 0,1 0 6-16,1 0-1 0,0 0-3 15,1 2 3-15,2-2-2 16,0-1 0-16,0-1-2 16,3-6 2-16,-2-1-10 15,-4-14 2-15,9 19-2 16,-9-19-5-16,0 0-1 15,1 14-2-15,-1-14 1 16,0 0 0-16,-13 8 0 0,13-8 4 16,0 0 5-16,-19 8 8 15,19-8 1 1,0 0 4-16,-16 13 1 16,16-13 1-16,0 0 0 15,-14 9-2-15,14-9-1 0,0 0-4 16,-14 7 2-16,14-7-3 15,0 0 2-15,-15 3-2 16,15-3 1-16,0 0 0 16,0 0-2-16,0 0 0 15,0 0-3-15,0 0 2 16,0 0-2-16,20-10 0 16,-4 7-4-16,4 4-5 15,5-3-19-15,8 7-59 0,0-8-4 16,3 2-5-1,-4-8 16-15</inkml:trace>
  <inkml:trace contextRef="#ctx0" brushRef="#br1" timeOffset="527697.985">21158 5792 4 0,'-5'-13'50'15,"5"13"-14"-15,0 0-8 16,0-13-3-16,0 13-5 16,0 0 1-16,-3-15-4 15,3 15-1-15,0 0-3 16,3-14-1-16,-3 14-3 0,0 0-2 15,0 0-1-15,15-7-3 16,-15 7-1-16,18-5 0 16,-5 2 0-16,6 2-3 15,1-2 1-15,6 0 0 16,1 0 0-16,3 2 0 16,1-2 1-16,-1 0 1 15,0 2-2-15,-4-1 1 16,-1 4 0-16,-4-2 1 15,-3 0-1-15,-4 1 1 16,-14-1-3-16,20 3 1 16,-20-3-1-16,0 0-3 15,0 0-7-15,0 0-14 0,0 0-29 16,0 0-27-16,0 0 1 16,-3 14 56-16</inkml:trace>
  <inkml:trace contextRef="#ctx0" brushRef="#br1" timeOffset="528110.3914">21293 5878 49 0,'0'0'85'0,"-13"-1"-1"0,13 1-45 16,0 0-27-16,5-18-5 15,-5 18 0-15,15-7-1 16,-15 7-3-16,20-7-2 16,-20 7 0-16,26-6 2 15,-10 6-4-15,-2 0 3 16,4 0-2-16,0 0 1 16,2 2-2-16,1-1 3 15,0-1-1-15,1 0-2 16,-2 2 3-16,0-1-3 15,-1-2 3-15,-2 1-2 16,-2 2 1-16,-15-2-1 0,22 2 1 16,-22-2 1-16,0 0-1 15,14-2 0-15,-14 2-3 16,0 0 1 0,0 0-6-16,0 0-4 15,0 0-13-15,-20 11-25 0,20-11-34 16,0 0-2-16,0 0 39 15</inkml:trace>
  <inkml:trace contextRef="#ctx0" brushRef="#br1" timeOffset="529122.73">22038 5336 20 0,'0'0'84'0,"0"0"-4"16,0 0-13-16,0 0-56 15,0 0-7-15,0 0-3 16,2 16-1-16,4-3 0 16,-1 4-1-16,3 7 0 15,0 5 3-15,1 4 0 16,0 5 1-16,-2-1 2 16,-1 2-1-16,-1-1 1 15,-2-1-1-15,-1-6 2 16,1-1-4-16,0-3 1 0,-2-1 0 15,2-4-1-15,1-5 0 16,0-2 0-16,1-2 0 16,-5-13-1-16,10 19 0 15,-10-19 2-15,0 0-4 16,13 15 1-16,-13-15-2 16,0 0-3-16,0 0-5 15,0 0-9-15,0 0-15 16,0 0-50-16,0 0 0 15,-7-24 7-15,-5 1 77 16</inkml:trace>
  <inkml:trace contextRef="#ctx0" brushRef="#br1" timeOffset="530151.082">22085 5240 50 0,'16'-10'87'0,"-6"-3"-6"16,3 0-22-16,-13 13-55 15,20-14-3-15,-7 7 1 16,-13 7-2-16,19-9-1 16,-19 9-1-16,17-6 2 0,-17 6-2 15,22-3 3-15,-8 1 0 16,3 0-1-16,3 1 2 15,4-2 0-15,3 0 0 16,5 1-1 0,1 1 3-16,3-2-2 15,3 2-1-15,0-1 1 0,3-1-1 16,-2 2 0-16,2-2 0 16,0-4-1-16,0 2 0 15,2-3 1-15,1 1 0 16,-2-2 0-16,-1 0-2 15,-4 2 2-15,-2 1 0 16,-4 2 1-16,-9 3-1 16,-6 1 0-16,-4 0 1 0,-13 0 1 15,14 0 1-15,-14 0 0 16,0 0 0-16,0 0-1 16,0 0 0-1,2 14-2-15,-2-14 1 0,0 0-3 16,1 24 0-16,4-11 2 15,-3 6-2-15,3 3 0 16,2 2-1-16,-1 4 2 16,1 4 0-16,2 2 0 15,-1-1 0-15,0 3-1 16,2 3 2-16,-5 2 1 16,1 1-1-16,1-1 1 0,-1 4 0 15,0 0-1 1,0 0-1-16,-2-5 2 15,-1 0-3-15,1-1 2 16,-1-1-1-16,-3-3 1 0,0-2-2 16,2-3 1-16,-2-3 1 15,-2 2-1-15,1-6 0 16,1-4 0-16,0-3 0 16,0-3 0-16,0-13 0 15,-3 17 0-15,3-17 0 16,0 0 0-16,0 0-1 15,0 0 0-15,0 0 0 16,-15 9 0-16,15-9 1 16,-13-1 0-16,13 1-1 15,-24-5 3-15,7 1-2 16,-5 2 1-16,-6-3-1 0,0 0 1 16,-7 0-1-16,-5-3 1 15,-2 4-1-15,-3 3-1 16,0-2 2-16,-2 1 1 15,1 4 0-15,1-1-1 16,0 2 1-16,3 1-1 16,0-1 0-16,2 0 1 15,4 0 0-15,0-2-1 16,4 2 0-16,3-3 3 0,5 2-1 16,3-2 0-1,6 1-1-15,15-1-1 16,-18-1-2-16,18 1-4 15,0 0-3-15,0 0-13 0,0 0-27 16,0 0-42-16,0 0-3 16,0 0-6-16</inkml:trace>
  <inkml:trace contextRef="#ctx0" brushRef="#br3" timeOffset="539206.9259">17128 11025 106 0,'0'0'90'0,"0"0"-3"16,0 0-6-16,0 0-70 16,0 0-9-16,0 0-7 15,0 0-5-15,0 0-2 16,0 0-3-16,0 0 3 16,0 0 4-16,15 10 5 15,-15-10 6-15,13 3 2 16,-13-3 3-16,16-6 2 15,-16 6-2-15,13-17 0 16,-10 4 0-16,-6-2-3 16,-2-1-2-16,-8-2 1 15,-1 0-1-15,-5 0-2 0,-4 3 1 16,-4 4-1-16,-1 1-2 16,-3 5 1-16,0 4-1 15,1 7 3 1,-3 2 1-16,1 5 3 0,0 6 0 15,5 3 1-15,-1 4-1 16,7 1-2-16,2 3 3 16,5 1-6-16,4 2 1 15,5-1-3-15,5-1 0 16,6-3 2-16,7-2-2 16,4-2 2-16,8-1-2 15,1-3 3-15,6-2-3 0,1-2 3 16,6-2 0-16,3 3 0 15,1 1 1-15,3-1-1 16,2 2 1-16,1 2-1 16,0 4 2-16,0-1-2 15,-6 7-1-15,0-2-1 16,-7 1 0-16,-5 3-1 16,-7-1 1-16,-5 1-3 15,-5-3 3-15,-6 4-1 16,-5-6 1-16,-6 1-4 15,-6-1 4-15,-5-4-3 16,-7-1 3-16,-6-3 0 16,-3-2 1-16,-8-7-2 0,-2-2 3 15,-4-6 3 1,3-5-2-16,-4-5 3 16,3-4-4-16,0-4 2 15,5-4-4-15,3 1 5 0,6-2-3 16,2 1 0-16,4 0 0 15,6 0 0-15,3 3 2 16,4 3-1-16,9 13-1 16,-7-20-3-16,7 20-7 15,3-14-7-15,-3 14-10 16,0 0-20-16,0 0-46 16,20 3 0-16,-20-3-6 15,0 0 1-15</inkml:trace>
  <inkml:trace contextRef="#ctx0" brushRef="#br3" timeOffset="539913.1314">18092 10660 90 0,'0'0'91'0,"-18"10"-2"16,0-10-5-16,4-4-57 15,-4 5-23-15,-2 3 1 16,0-1-4-16,-3 4 1 16,0 4-1-16,1 4 2 15,-1 6 2-15,2 3 1 16,-1 5 2-16,5 6-1 0,-1 5 0 15,5 6-1-15,2 8 1 16,5 0-7-16,2 6 2 16,1 3-2-16,3 2 0 15,0 1-1-15,0-1 1 16,0-3 0-16,1-3 1 16,-1-5 3-16,2-4-2 15,1-5 1-15,1-6-2 16,4-6 0-16,3-4 0 15,2-6-1-15,2-5 1 16,1-3-2-16,2-3 0 16,-1-3 1-16,2-2 0 15,-1-3 1-15,1 2-1 16,-1-5 0-16,-3 2 0 0,0-3 1 16,-1 0-1-16,-1-1 2 15,-13 1-1-15,16 3 0 16,-16-3-3-16,0 0 0 15,0 0-7-15,0 0-5 16,0 0-14-16,0 0-40 16,0 0-22-16,0 0-5 15,-3-22-1-15</inkml:trace>
  <inkml:trace contextRef="#ctx0" brushRef="#br3" timeOffset="540411.6908">18387 11305 109 0,'0'0'87'16,"14"14"-4"-16,-14-14-22 15,-11 13-56-15,11-13-6 16,-15 17 1-16,2-8 1 15,0 1 1-15,-3-1 2 16,0 0 1-16,-1-4 5 16,0 0 0-16,-2-5 1 0,5-3-2 15,-2-3 0-15,16 6-3 16,-23-17-1-16,15 4-2 16,4-5-1-16,4 1 0 15,3 0 0-15,4-2-3 16,2 0 3-16,4 2 0 15,4 4-1-15,0 3 0 16,5 6-1-16,0 4-2 16,2 7-3-16,-1 3 3 15,2 6-5-15,-5 2 2 16,-1 6 1-16,-3-1 3 16,-5 3 0-16,-2 4 2 15,-5-1 3-15,-4 1-1 0,-3 2 0 16,-5 1-7-16,-4 0-7 15,-5-3-11-15,2 7-15 16,-6-16-42-16,3 5-7 16,-3-11-2-16,5-8 2 15</inkml:trace>
  <inkml:trace contextRef="#ctx0" brushRef="#br3" timeOffset="540878.2693">18532 11321 66 0,'15'8'91'0,"-2"1"-5"16,-13-9-10-1,16-6-64-15,-16 6-20 0,0 0 1 16,13-1 0-16,-13 1 3 15,0 0 3-15,0 0 2 16,0 0 7-16,0 0 3 16,-2-18 0-16,2 18-1 15,-8-14 1-15,8 14-3 16,-15-16-4-16,15 16-1 16,-16-7 1-16,16 7 0 0,-20-2 1 15,20 2-1 1,-20 12 2-16,20-12 0 15,-17 23 0-15,9-7 1 16,1 4-2-16,3 2 1 0,2 4-2 16,2 1 0-16,3 2-1 15,2 0-1-15,3-2 0 16,1 1-2-16,4-4 1 16,3-4-4-16,1-4-4 15,0-4-7-15,5-2-10 16,-2-10-13-16,6 4-35 15,-7-15-17-15,5 5 1 16,-8-7-1-16</inkml:trace>
  <inkml:trace contextRef="#ctx0" brushRef="#br3" timeOffset="541144.1257">18870 11518 79 0,'0'0'95'0,"17"10"-2"16,-17-10-4-16,0 0-38 15,0 0-43-15,6 13-4 16,-6-13-4-16,3 28 2 0,0-5-1 16,0 3 0-1,1 6 2-15,2 4-3 16,1 1 0-16,2 1-8 15,4 4-19-15,-3-15-41 0,7 5-22 16,-4-15-6-16,6-10 2 16</inkml:trace>
  <inkml:trace contextRef="#ctx0" brushRef="#br3" timeOffset="541930.4109">19337 11119 160 0,'0'0'91'0,"-15"27"-5"15,0-13-12-15,-2-2-78 16,-2 2-4-16,2 10 4 15,-5 4-2-15,2 10 5 16,1 2 2-16,6 4 1 16,5 2 1-16,2-3-4 15,6-1 2-15,4-9-5 0,5-6 1 16,2-9 0 0,7-8 0-16,0-9 3 15,1-6 1-15,0-6 3 0,-2-9 0 16,1-3 1-1,-3-6 1-15,0-2-1 0,-8-3-3 16,-1 1 1-16,-2 3 0 16,-2 3-1-16,-1 3 0 15,-1 6 0-15,-1 5-1 16,1 13 1-16,0 0 0 16,0 0-2-16,0 0 1 15,0 0-2-15,-3 13 1 16,4 4-2-16,1 5-1 15,2 1 0-15,2 6 1 16,2 2 0-16,2 2 0 16,3 4 3-16,0 2-3 15,2-1 2-15,-1 3-1 0,2 1-1 16,-3 1-4-16,-1 0-1 16,-1 3 0-1,-4-2-3-15,2-5 4 0,-6-3-1 16,-2-4 3-16,-1-7 2 15,-4-6 4-15,-2-4 1 16,6-15 0-16,-14 7 1 16,14-7 0-16,-20-15-2 15,10 0 3-15,-1-6 1 16,3-2 0-16,2-1 0 16,2-1 0-16,2-1 2 15,2 2-1-15,6 2 1 0,3 5-6 16,5-1-5-16,3 5 2 15,5 1-5-15,5-1-1 16,2 0-7-16,5 4-9 16,-6-4-10-16,4 6-22 15,-15-5-30-15,8 3 0 16,-13-6 1-16</inkml:trace>
  <inkml:trace contextRef="#ctx0" brushRef="#br3" timeOffset="542429.7072">19708 10808 68 0,'0'0'93'0,"0"0"0"15,0 0-4-15,0 0-41 16,13 6-38-16,-13-6-4 16,0 0-2-16,20 9-3 15,-7 0-1-15,3 3-2 16,6 6 3-16,2 8-1 16,4 4 1-16,2 12-1 0,3 3-2 15,2 4 1 1,-3 6-1-16,-2 1 3 15,-5 2-3-15,-1 1 3 0,-5-3-3 16,-2-4 4-16,-10-2 1 16,-1-1 0-16,-6-4 1 15,-1-3 0-15,-5-4 1 16,-6-5-1-16,-2-3 2 16,-5-1-2-16,-2-6 0 15,-1-4 1-15,-1-2-3 16,0-3 1-16,3-2-5 15,2-3-2-15,4-1-8 0,1-3-8 16,13-5-27 0,-17 10-45-16,17-10-1 15,0 0-3-15,-16 6 9 16</inkml:trace>
  <inkml:trace contextRef="#ctx0" brushRef="#br3" timeOffset="542978.1149">20245 11162 98 0,'16'4'96'16,"-16"-4"0"-16,0 0-10 0,14 0-72 16,-14 0-11-16,13-4-4 15,-13 4 2-15,19-6-1 16,-6 3-1-16,1 3 5 15,7-1-3-15,2 1-1 16,3 1 2-16,3-2-1 16,1-2 1-16,0 1 1 15,-1 4-3-15,-2-2-6 16,-3 1 1-16,-6 2-7 16,0 0-11-16,-18-3-14 15,18 12-49-15,-18-12 0 16,0 0-1-16,0 0 25 0</inkml:trace>
  <inkml:trace contextRef="#ctx0" brushRef="#br3" timeOffset="543312.6342">20447 11332 62 0,'-14'19'84'0,"-1"-10"-2"16,15-9-3-16,-13 10-57 15,13-10-16-15,0 0-2 16,0 0 1-16,0 0-1 16,5-15 2-16,-5 15 2 15,0 0 1-15,0 0 1 0,0 0-3 16,18-3 0-16,-18 3-2 16,25-3-2-16,-8-1-2 15,6 1 1-15,2 0-2 16,4-1-1-16,1 0 1 15,2 1-1-15,-2 0 0 16,2 2-4-16,-5-1-1 16,-1 2-9-16,-4-1-9 15,4 6-34-15,-10-3-26 16,2 4-4-16,-18-6 0 16</inkml:trace>
  <inkml:trace contextRef="#ctx0" brushRef="#br3" timeOffset="544512.8785">21099 10657 73 0,'15'10'85'15,"-15"-10"-4"-15,0 0-7 16,0 0-68-16,-23-13-5 16,8 10 0-16,-1 3 2 15,-3 3 1-15,-1 1 3 16,0 1 2-16,-2 6 3 16,1 5 0-16,-1 4 0 15,1 5-1-15,2 2-1 16,3 5-4-16,4 3-3 0,2 2-2 15,3-1-2 1,7-3-1-16,4-2-1 0,5-5-1 16,1-5 2-16,5-8 1 15,0-4-1-15,6-9 1 16,-1-7 0-16,0-9-2 16,2-12-1-16,1-6 0 15,-3-8-1-15,0-4 2 16,-4-6-2-16,-3-2 6 15,-3 1-2-15,-4 1 5 16,-2 6 0-16,-4 6 2 16,0 6 0-16,-3 4 0 15,-1 8-4-15,0 4-1 16,4 18 5-16,-12-22-8 0,12 22 1 16,-13-6 3-16,13 6 1 15,0 0-2-15,-17 7 4 16,17-7-1-16,-10 18-4 15,7-4 7-15,0 4-1 16,0 3-4-16,4 5-2 16,1 4 1-16,5 5 0 15,2 1 0-15,2 2 0 16,4-1-2-16,1 1 1 16,1-7-3-16,-1 0 2 15,4-5-6-15,-3-6-4 16,4-3-8-16,-7-7-9 0,5 2-28 15,-19-12-32-15,21 6 1 16,-21-6-2-16</inkml:trace>
  <inkml:trace contextRef="#ctx0" brushRef="#br3" timeOffset="545064.2869">21340 10756 63 0,'0'0'75'16,"9"-13"0"-16,-9 13-7 16,0 0-57-16,-3-18-5 15,3 18 2-15,0 0 3 0,-7-13-2 16,7 13 2-16,0 0-1 16,0 0 2-16,0 0 0 15,0 0-1-15,0 0-3 16,0 0-1-16,0 0-2 15,0 0 0-15,0 0 0 16,0 0-2-16,0 0 0 16,0 0-3-16,13-5 2 15,-13 5-2-15,0 0 3 16,0 0-2-16,13-13-1 16,-13 13 3-16,0 0-1 15,0 0 2-15,13-13-1 0,-13 13 2 16,0 0-4-16,18-7 1 15,-18 7 1-15,22-1-1 16,-9 5-1-16,3-1-1 16,1 3 0-16,1 1-3 15,-3 2 2-15,1-1-1 16,-1 7 1-16,-4 2-1 16,-1 0 0-16,-2 8 1 15,-6-1 0-15,-2 5 0 16,-1-3 1-16,-3 3 1 15,-4-3-3-15,1-4-3 16,-3-4-5-16,3-2-4 16,7-16-10-16,-17 18-16 0,17-18-48 15,-15-6-2 1,8-9 0-16,7 0 17 16</inkml:trace>
  <inkml:trace contextRef="#ctx0" brushRef="#br3" timeOffset="545590.8337">21743 10663 104 0,'23'23'90'0,"-23"-23"-6"15,0 0-5 1,17 10-74-16,-17-10-7 0,0 0 0 15,0 0 4-15,0 0-3 16,0 0 1-16,0 0 7 16,0 0 0-16,0 0 1 15,0 0-2-15,0 0-1 16,-6-17-4-16,6 17 2 16,-7-16 0-16,7 16 0 15,-14-13 0-15,14 13-1 16,-16-9 2-16,16 9-2 15,-22-3 1-15,22 3-1 16,-21 4 1-16,21-4-1 0,-21 13-1 16,21-13 2-1,-17 25-2-15,8-6 1 16,2 2-1-16,3 5 0 16,-2 0 1-16,3 0-2 0,2 2 1 15,4-4-1 1,1-1 0-16,2-4 0 0,2-3 0 15,4-3-2-15,4-6 2 16,1 0-1-16,2-4-2 16,0 0 0-16,-2-1 1 15,2-2-6-15,-3-3-5 16,1 3-9-16,-17 0-18 0,27-3-44 16,-27 3-4-1,0 0 0-15,0 0 8 16</inkml:trace>
  <inkml:trace contextRef="#ctx0" brushRef="#br3" timeOffset="546013.0378">21223 11217 78 0,'-4'19'93'0,"4"-19"-7"15,-7 15-6-15,7-15-71 16,0 0-9-16,0 0-2 0,13-1 0 16,-13 1 2-16,18-3-2 15,-2 0 3-15,3 0 0 16,4 0 2-16,5 2-1 15,3-2 3-15,5 3-2 16,2-4 2-16,2 1-1 16,2-1 1-16,3-1-1 15,0 1 2-15,-1-3-3 16,-2 1 1-16,-1 0 0 16,-4-1-2-16,-4 3-1 15,-5-1-5-15,-7 2-5 0,-3 3-20 16,-18 0-39-16,14 3-19 15,-14-3 1-15,-7 19-4 16</inkml:trace>
  <inkml:trace contextRef="#ctx0" brushRef="#br3" timeOffset="547381.3529">21267 11504 98 0,'18'3'89'16,"-18"-3"-6"-16,0 0-5 15,0 0-73-15,0 0-5 16,0 0-1-16,-18-15 0 16,3 11 1-16,-1 3 0 15,-2 1 2-15,0 2 3 16,1 0 1-16,0 5 0 16,-2 0-1-16,3 3 0 15,1 2 0-15,15-12 0 0,-18 24-1 16,11-6-2-16,1 2 1 15,3 0-3-15,1 3-1 16,2 3 0 0,3 0-3-16,3 0 1 0,0-3 0 15,1-4 0-15,2-2-2 16,1-4 4-16,-10-13-1 16,23 6 0-16,-10-10 0 15,1-8-1-15,-1-4 1 16,0-5-2-16,0-7 3 15,-3-2-3-15,-1-5 3 16,-2-1-1-16,-2 0 2 16,-5-3 1-16,1 3 0 0,-2 3 0 15,-1 3 1 1,1 5 2-16,-1 5-1 0,1 6 3 16,1 14-2-16,-2-16 2 15,2 16 0-15,0 0-1 16,0 0-1-16,0 0-1 15,0 0-2-15,-4 14-2 16,4-14 2-16,0 15-4 16,1-2 3-16,1 4-3 15,2 3 3-15,2 5 1 16,3 2-1-16,1 3 1 16,3 1-1-16,1 0 2 0,2-3-3 15,3-2 1 1,-2-2-1-16,5-4 0 15,1-1-1-15,1-4 0 16,2-4 1-16,2-4-2 0,-1-1 3 16,3-4-2-16,1-5 3 15,-2-4-2-15,-3-5 2 16,-2-4-2-16,-4-6 1 16,-2 1 0-16,-5-2 1 15,-3 0 0-15,-6 0-1 16,-2 2 3-16,-5 5 0 15,0 4 0-15,3 12 0 16,-13-12 2-16,13 12-2 16,-18 1 1-16,18-1-1 15,-15 11-2-15,15-11 0 16,-16 20 0-16,9-7 0 0,1 3-3 16,1 1 0-16,3 3-1 15,0 0-2-15,1-1 1 16,2 0-1-16,1-5-2 15,-2-14-1-15,11 18 2 16,-11-18-1-16,20-3 2 16,-20 3 1-16,23-18 1 15,-13 5 1-15,2-4 3 16,-5 3-1-16,3-2 3 0,-4 1 2 16,-2 2-1-1,-4 13 2-15,8-13-2 16,-8 13 0-16,0 0-2 15,0 0 1-15,15 21-4 0,-9-4-3 16,3 4 0-16,1 7-2 16,2 1 2-16,1 10-2 15,-2 3 0-15,2 4 2 16,0 4 2-16,0 2 1 16,-3 2 0-16,-1-2 3 15,-2 1-4-15,-1-5 4 16,-3-4 0-16,-2-8 1 15,-5-4-4-15,-2-9 3 16,-4-6-1-16,-5-5 0 16,-3-8 2-16,-1-7-1 15,-3-4 1-15,1-4-1 16,0-4 5-16,1-5-4 0,6-6 0 16,4-4-2-16,5-3-2 15,5-3-5-15,6-5-10 16,7 2-18-16,2-13-55 15,9 7 3-15,-1-2-3 16,8 4 27-16</inkml:trace>
  <inkml:trace contextRef="#ctx0" brushRef="#br3" timeOffset="547948.9779">22216 11150 72 0,'0'0'89'16,"6"22"2"-16,-6-22-2 15,0 0-66-15,0 0-19 16,-3 13-2-16,3-13-2 16,-7 25-1-16,4-8-13 15,-3-3-17-15,9 14-52 16,-5-11 0-16,7-1-1 16,-5-16 11-16</inkml:trace>
  <inkml:trace contextRef="#ctx0" brushRef="#br3" timeOffset="549298.1419">22603 10521 89 0,'0'0'89'0,"0"13"-5"16,0-13-4-16,0 0-67 0,0 0-15 16,-19-14-2-1,19 14 1-15,-22-7 4 16,9 4 0-16,-1 1 7 16,-1 5 0-16,0 2 4 0,-1 3-2 15,3 2 3-15,-2 8-4 16,2 0-3-16,0 8-1 15,5-1-3-15,0 4-2 16,3-2-3-16,3 2 2 16,2 0-5-16,5-5 2 15,3-3 1-15,2-7-2 16,-1-1 2-16,-9-13-1 0,23 13 3 16,-10-16-4-1,0-4 4-15,-1-8-2 16,1 1 2-16,-3-3 1 15,0-4 1-15,-2 0 1 0,-2 1 1 16,0-1 0-16,-3 4 1 16,-2 4 2-16,-1 13-2 15,0-20 2-15,0 20-2 16,0 0 1-16,0 0 0 16,0 0 0-16,0 0 2 15,0 0-5-15,0 0 2 16,0 0-3-16,0 0 2 15,0 0-1-15,0 0-1 16,0 0 0-16,0 0-2 16,0 0 3-16,0 0-2 15,0 0 2-15,0 0-2 16,0 0 1-16,0 0-2 0,0 0 2 16,0 0-2-16,0 0 1 15,0 0 0-15,0 0 0 16,0 0 0-16,0 0 0 15,0 0 1-15,0 13-2 16,0-13 1-16,0 0-1 16,2 16 1-16,-2-16-1 15,1 20 0-15,3-3 0 16,1 2-1-16,2 6 2 16,-1 3-1-16,2 9 1 15,3 3-5-15,-1 5 2 16,4 7-4-16,-1-2 3 0,-1 2-1 15,-1-3 1-15,1-6 0 16,-4-5 0-16,-2-8 4 16,-3-8-1-16,-4-8 1 15,1-14-1-15,0 0 1 16,-21 7-1-16,21-7-1 16,-21-12 1-16,21 12 0 15,-25-24 2-15,15 11 0 16,0-4 0-16,1 0 1 15,2-1 1-15,1 1-3 16,3 3 2-16,2-1-2 16,4 1-2-16,0-1 1 15,4 2-2-15,6 0 0 0,1-4-1 16,5 0 1-16,1-3 0 16,3-1 2-16,2 3 0 15,1 2 0-15,-3 1-1 16,-1 5-2-16,-4 3-3 15,-2 4-4-15,-16 3-8 16,20 0-11-16,-20 0-19 16,0 0-35-16,2 18 3 15,-6-4 2-15,-8-1 55 16</inkml:trace>
  <inkml:trace contextRef="#ctx0" brushRef="#br3" timeOffset="549631.1717">22552 11256 98 0,'3'14'93'0,"-3"-14"-2"16,6 13-5-16,-6-13-69 15,0 0-17-15,0 0-2 16,13-6 1-16,-13 6 1 15,0 0-2-15,19-4 4 16,-19 4 1-16,23-3-1 16,-8 2 1-16,3-1-2 0,3-1 1 15,3 0-2-15,2 1 2 16,-1-3-2-16,1 2-1 16,-1 0-6-1,-2 1-3-15,0 0-11 0,-7-2-12 16,1 5-14-16,-17-1-30 15,22 0-6-15,-22 0 2 16,0 0 47-16</inkml:trace>
  <inkml:trace contextRef="#ctx0" brushRef="#br3" timeOffset="550049.8898">22770 11476 44 0,'0'0'70'16,"-22"15"0"-16,22-15-2 0,-17 1-56 16,17-1-5-16,-19-10 3 15,19 10 1-15,-16-11 3 16,16 11 1-16,-8-13 2 16,8 13-1-16,0 0-1 15,1-13-3-15,-1 13-3 16,0 0-2-16,16-18-5 15,-16 18 0-15,22-13-3 16,-9 6-2-16,5 1-3 0,3 1-1 16,3 5-2-1,-4 0-3-15,5 7 2 16,-5 4 0-16,2 5 3 16,-5 3 5-16,-7 7 0 0,-3 1 4 15,-4 2 2-15,-3 4 4 16,-4-2-4-16,-2-2-2 15,0 1-8-15,-4-6-12 16,3 2-16-16,-6-8-44 16,4 2-3-16,9-20-2 15,-18 17 32-15</inkml:trace>
  <inkml:trace contextRef="#ctx0" brushRef="#br3" timeOffset="550399.3739">23004 11510 48 0,'17'-3'84'0,"-17"3"-6"15,16-5-4-15,-16 5-44 16,0 0-30-16,0 0-1 16,-22-8-1-16,22 8 4 15,-26 4 1-15,10-1 4 16,2 1 4-16,-3-1 1 15,4 4-2-15,-2 1-1 16,2 2-1-16,13-10-3 16,-18 24-3-16,10-5-1 15,3 3 0-15,2 1-1 16,3 0-1-16,3 1-2 0,4-1 2 16,3-2-3-16,3-4 1 15,9-4-1-15,1-4-4 16,7-2-2-16,0-9-9 15,6 1-14-15,-4-13-47 16,10 2 1-16,-8-8-5 16,1 1 32-16</inkml:trace>
  <inkml:trace contextRef="#ctx0" brushRef="#br1" timeOffset="555334.4979">23085 10816 47 0,'0'0'88'0,"10"21"-2"16,-10-21 0-16,0 0-47 15,0 0-29-15,0 0-3 16,0 0 0-16,0 0-2 16,0 0-3-16,0 0-1 15,0 0-1-15,0 0 2 16,13-5-1-16,-13 5 1 16,17-6-1-16,-3 3 1 0,4 1-1 15,0 0 1 1,6-3 0-16,-3 4-1 15,5-1 0-15,-4-1-1 16,1 5 0-16,-3-2 0 0,-3 0 1 16,-1 1-3-16,-16-1-4 15,23 6-8-15,-23-6-11 16,15 7-17-16,-15-7-38 16,11 18-2-16,-8-4-2 15,-3-14 26-15</inkml:trace>
  <inkml:trace contextRef="#ctx0" brushRef="#br1" timeOffset="555617.5608">23271 11101 87 0,'0'0'90'16,"-2"21"1"-16,2-21-5 0,0 0-52 15,0 0-24-15,0 0-4 16,0 0-3-16,0 0-2 15,0 0-3-15,0 0 1 16,15-11 1-16,-15 11-1 16,16-2 0-16,-3 2 1 15,1-2 0-15,2 1-2 16,0 1-4-16,0-2-6 16,-1 4-8-16,0-4-10 15,4 7-15-15,-6-10-37 16,4 10 0-16,-4-8 0 15,4 4 41-15</inkml:trace>
  <inkml:trace contextRef="#ctx0" brushRef="#br1" timeOffset="556084.3532">23831 10488 111 0,'0'0'96'0,"12"15"-6"15,-12-15-2-15,0 0-66 16,0 0-15-16,9 17-3 15,-9-17-1-15,12 23-2 16,-5-4-1-16,2 1 0 16,1 6-1-16,0 6 2 15,-2 5 0-15,3 8 0 16,-1 1 0-16,-3 6 1 16,3 1-2-16,0-1 2 15,-3 0-1-15,-1-4-1 16,3-5 0-16,-1-5 1 0,1-5-1 15,0-7 1-15,-2-7 0 16,-3-4-3-16,-4-15-7 16,13 18-6-16,-13-18-8 15,0 0-25-15,5-15-37 16,-16-9-3-16,3-7 0 16,-8-12 14-16</inkml:trace>
  <inkml:trace contextRef="#ctx0" brushRef="#br1" timeOffset="557022.8293">23774 10459 94 0,'0'0'91'0,"16"-6"-3"16,-16 6-4-16,22-10-65 15,-6 6-16-15,2 1-1 16,3-1-1-16,-1 2-1 15,4 1 0-15,1 2 0 16,4-1 2-16,2 2 1 16,3-2 0-16,-1 1 0 15,4 2-1-15,4 0-1 16,1-2 1-16,-1-1-2 16,1 2 1-16,0-2-2 15,-2 1 0-15,4-1 0 16,-2 0 1-16,-2-1 1 0,0 1-2 15,-4 0 3-15,-2 0-2 16,-3 1 3 0,-5 1-3-16,-5 1 4 0,-6 0 0 15,-2-1 1-15,-13-2 1 16,15 8-1-16,-15-8 2 16,0 0-1-16,0 0 1 15,0 0-3-15,0 0 2 16,0 0-3-16,4 13 1 15,-4-13-2-15,0 0-2 16,0 0 2-16,-4 14-1 16,4-14 0-16,1 19-2 0,-2-6 2 15,1 6-2-15,0 2 1 16,-2 2 1-16,5 6-1 16,-1 0 1-1,-1 3 0-15,-1 2 0 0,3 1-3 16,1 4 4-16,-1 0-2 15,0 3 1-15,2 0-1 16,-1 2-2-16,-1 0 2 16,1-2-1-16,0-2 2 15,-1-4-1-15,3-3 1 16,-2-4-1-16,1-4 2 16,-2-4-2-16,2-3 2 0,-2-6-1 15,-1 1 0-15,-2-13 0 16,4 16 0-1,-4-16 1-15,0 0-2 16,0 0 1-16,-3 15-1 0,3-15 1 16,0 0-1-16,0 0 0 15,-17 1 1-15,17-1-2 16,-20-3 1-16,4-1 0 16,-4 0 0-16,-5 2-1 15,-4-2 2-15,-3 1 0 16,-4 0-1-16,-4 2 2 15,0-2-2-15,2 0 2 16,3 1-1-16,1-2 1 0,2 1-1 16,5 2 1-1,1-4-4-15,7 1 2 16,0 3 1-16,2-1 0 16,2-2-2-16,2 3 0 0,13 1 0 15,-15 0-4-15,15 0 1 16,0 0-8-16,0 0-8 15,0 0-20-15,-5-13-53 16,5 13-1-16,12-28-8 16,-8 4 3-16</inkml:trace>
  <inkml:trace contextRef="#ctx0" brushRef="#br1" timeOffset="568591.1892">3358 16099 28 0,'0'0'84'0,"0"0"-3"16,0 0-23-16,0 0-38 15,0 0-8-15,0 0-6 16,0 0-3-16,0 0-3 15,0 0-4-15,0 0 1 16,3 15-2-16,-3-15 3 16,16 3-2-16,-16-3 3 15,21-10 0-15,-21 10 3 16,23-15 1-16,-23 15 0 16,18-26 1-16,-14 9-1 0,-3-3-3 15,-5 1 5-15,-5-1-5 16,-5 1 3-16,-2-1-5 15,-3 4 7-15,-2 3-6 16,-4 1 5-16,-1 8 0 16,0-2 0-16,0 5-1 15,0 5 1-15,-1 2 1 16,1 4-3-16,1 0 6 16,2 5-5-16,0-1 4 15,4 2-6-15,1 4 3 16,2 3-4-16,3 2 5 15,3-4 1-15,1 7-10 0,3-1 8 16,5 2-8-16,5 4 8 16,3-4-4-16,4 1 6 15,3 2-7-15,3-5 1 16,2 1 4-16,1-2-4 16,5-2 3-16,-2-1-2 15,1 2 2-15,2-9-2 16,3 0-1-16,2 1 1 15,3 2-1-15,2 4-1 16,2-6 1-16,1 5 1 16,-2 0 0-16,1 3-1 15,-4 1-1-15,-2-2 1 0,-3 2 2 16,-7-5 1-16,-2 8-2 16,-6-3-3-16,-4-7 8 15,-2 1-5-15,-6 3 9 16,-2 0-9-16,-2-3 7 15,-7-2-8-15,-4-1 10 16,-3 0-9-16,-7-1 2 16,-7-4-3-16,-5-4 1 15,-5-5 0-15,-4 0-1 16,0 0 2-16,-3-7-3 16,0-6 6-16,4 4-1 15,4-12 0-15,5 4 1 16,4-3 1-16,7-5-9 0,4 0 8 15,3-1 0-15,8-3-3 16,2 2-4-16,3 1 4 16,4 0-10-16,1 1 7 15,2 2-4-15,2 1 0 16,-6 19-15-16,19-13-9 16,-19 13-59-16,16 4-10 15,-15 11 1-15,-5 5-6 16</inkml:trace>
  <inkml:trace contextRef="#ctx0" brushRef="#br1" timeOffset="570040.8261">4114 15772 13 0,'0'0'89'16,"0"0"-5"-16,0 0-4 0,0 0-69 16,-20 17-8-16,20-17-2 15,-26 25 2-15,10-5 2 16,-3 9 0-16,-3 7 1 16,2 14 4-16,0 7 2 15,-2 10-3-15,-1 4 2 16,3 6-4-16,1 6 1 15,4 10-1-15,2-3 3 0,4-6 1 16,7 3-8-16,7-6 4 16,5 1-6-1,7-6 5-15,3-8-8 16,6-13 7-16,0-15-9 16,5 1 2-16,-5-14 2 0,0-5 0 15,-2-9-1-15,-4-5 1 16,-2-5 2-16,-4 6-2 15,-14-9-4-15,19 7-8 16,-11 9-19-16,-8-16-62 16,5 30 2-16,-5-30-8 15,0 0 30-15</inkml:trace>
  <inkml:trace contextRef="#ctx0" brushRef="#br1" timeOffset="571325.5923">4313 16565 32 0,'0'0'95'0,"-20"-5"-2"15,20 5-1-15,-15-15-65 0,8-4-19 16,3-2-5-16,2-4 1 16,4-2-2-16,-1 8 1 15,5 0-1-15,3-1-2 16,-9 20-1-16,20-16 1 15,-7 12 2-15,0 5 0 16,0 7-2-16,1 0 0 16,1 7 1-16,-1 11 2 15,-2 0 0-15,2 1 0 16,-1 5-1-16,-1 1 0 16,-1-3 1-16,1-1-2 15,-2-6 0-15,1-4-1 16,-1 0 0-16,3-8 5 0,-13-11-5 15,24 5-1-15,-24-5-2 16,23-16 0-16,-12 1 2 16,-1-9-3-1,-1-7 3-15,-3 3-6 0,-2-4 6 16,-1-7-1-16,-3 4 4 16,-2 5 0-16,1 1-1 15,0 3 2-15,-2 5 1 16,3 5 0-16,0 16-1 15,0 0 2-15,-3-13-3 16,3 13 1-16,0 0-2 16,1 18 0-16,-1-3-1 0,3-1-1 15,0 6 1 1,3 5 3-16,1 7-2 16,3 11 0-16,6 2-3 15,0 8 1-15,4 9-1 0,0 7 7 16,2-2-6-16,-2 8 2 15,0-2-5-15,-2-8 6 16,-7 2-3-16,-1-8 7 16,-7-1-9-16,-4-21 3 15,-5-4 1-15,-6-4-2 16,-5-10 1-16,-6-9 4 16,-3-11-2-16,-4-4 2 15,-3-18 2-15,1 0-3 16,3-1-1-16,2-13 4 15,5-3-2-15,7 8-1 16,7-10 0-16,9 8-3 16,8 5-1-16,8 6-2 0,12 1-5 15,6 5-10-15,12 24-28 16,1 0-53-16,10 16-3 16,-6-5-7-16,-6 5 59 15</inkml:trace>
  <inkml:trace contextRef="#ctx0" brushRef="#br1" timeOffset="574042.9626">5141 16747 1 0,'2'18'58'16,"-2"-18"24"-16,0 0 1 15,0 0-54-15,0 0-8 16,0 0-4-16,0 0-3 16,0 0-2-16,0 0 0 15,0 0-2-15,0 0-3 16,0 0 0-16,18 18-1 16,-18-18-4-16,26 26-1 15,-13-3-1-15,0 3 0 0,-3 16-1 16,-4 3 1-1,-6 4-4-15,-6 4-6 0,-2 19-16 16,-18 15-64-16,3-8 3 16,-15-1-10-16,-2-21 51 15</inkml:trace>
  <inkml:trace contextRef="#ctx0" brushRef="#br1" timeOffset="583145.6804">5679 16563 1 0,'6'15'20'0,"-6"-15"57"16,0 0-1-16,0 0-60 16,0 0-11-16,0 0-3 15,0 0-1-15,0 0 1 16,3-20-2-16,-3 20-1 0,0 0 1 16,2-17 1-16,-2 17 0 15,0-13 2-15,0 13 0 16,-3-15 1-16,3 15 4 15,-8-13 0-15,8 13 0 16,0 0-2-16,-15-1 2 16,15 1 1-16,-18 0-4 15,18 0 1-15,-19 7-5 16,9 6 0-16,10-13 2 16,-18 25-1-16,10-9 0 15,3 4-3-15,2 3 3 16,1 3-4-16,4 0 10 0,2-4-8 15,2 2 6-15,2 2-10 16,3-7 8-16,-1-2-8 16,-10-17 8-16,24 9-5 15,-11-14 0-15,0-2 0 16,0-6 1-16,2-7 0 16,-2 0-6-16,-3-3 7 15,0 3-8-15,-4 2 9 0,-2 1-7 16,0 4 9-1,-4 13-7-15,-1-22 10 16,1 22-1-16,0 0 1 16,0 0 0-16,0 0-1 15,0 0-2-15,0 0-1 0,-13 0-1 16,13 0-2-16,0 0 0 16,-6 20 0-16,5-7 1 15,2 5-3-15,2 5 9 16,1 7-8-16,2 5 9 15,3 5-7-15,1 11 7 16,3 4-10-16,3 7 8 16,1 4-7-16,0 0-3 15,5 18 8-15,-3-9-10 16,-1 3 9-16,1-7-11 16,-4-6 12-16,-15-65-11 15,18 98 16-15,-18-98-12 16,3 57 10-16,-3-57-8 0,0 0 8 15,0 0 6-15,0 0-3 16,-76 25 5-16,76-25-17 16,-58-25 6-16,26 5-8 15,2-6 10-15,1-4-19 16,5 5 6-16,5-15-7 16,6-6 1-16,6 5 3 15,7 0 4-15,10 4-14 16,3-1-1-16,8 6-9 15,4-14-26-15,12 7-30 16,-3-5-1-16,5 3 63 0</inkml:trace>
  <inkml:trace contextRef="#ctx0" brushRef="#br1" timeOffset="583696.5941">6031 16174 1 0,'0'22'91'0,"-1"-9"4"16,1-13-5-16,-1 19-74 16,1-19-16-16,0 0 1 15,0 0 2-15,0 0-1 16,17 17-2-16,-3-10 3 15,2 2-3-15,9 10 2 16,4 5-1-16,2-1-1 0,4 0 0 16,2 2 2-16,1 4-2 15,-3 5 2-15,-1 5 0 16,-5-5-2-16,-1 7 2 16,-7 3-2-16,-2 5 9 15,-6 8-9-15,-4 6 10 16,-7-3-10-16,-3 9 9 15,-8-4-8-15,-4 5 6 16,-4-6-7-16,-3 7 1 16,-3-13 6-16,-3-8-19 15,0 8-13-15,-9-25-70 16,2-2 6-16,-6-26-8 16,0-12 59-16</inkml:trace>
  <inkml:trace contextRef="#ctx0" brushRef="#br1" timeOffset="586346.662">6955 16682 18 0,'0'0'85'0,"-13"2"1"15,13-2-26-15,0 0-34 16,-15 0-13-16,15 0 1 15,0 0-2-15,-14-6-2 16,14 6-5-16,0 0-4 0,0 0-1 16,0 0 1-16,0 0 7 15,20 1-5-15,-4 1-2 16,9-4 1-16,5 2 1 16,2 0 1-16,4 2-2 15,1-1 1-15,1-2-1 16,-4-1 1-16,0 2-1 15,-6 0-1-15,-2-1 0 16,-4 1 1-16,-3 3-1 16,-2 0 0-16,-1 1-4 15,-16-4-3-15,20 9-7 16,-20-9-4-16,13 7-9 16,-13-7-19-16,0 0-39 0,0 0 0 15,-1 14-1-15,1-14 79 16</inkml:trace>
  <inkml:trace contextRef="#ctx0" brushRef="#br1" timeOffset="586665.9664">7083 16955 40 0,'-13'17'93'0,"0"-8"-5"16,13-9 0-16,0 0-67 15,-16 7-14-15,16-7-4 0,0 0-1 16,0 0 1-16,0 0-3 16,18-6 1-16,-2 4 0 15,4-7 1-15,6 3-1 16,3-1-1-16,5-3 2 16,4-2-1-16,1 2 1 15,-2 1 0-15,2 2-2 16,-3 6 0-16,-1-6 1 15,-2 5-1-15,-3 1-8 16,-2 4-6-16,-4 2-19 16,2 4-42-16,-10-9-9 15,3 4-1-15,-19-4 27 16</inkml:trace>
  <inkml:trace contextRef="#ctx0" brushRef="#br1" timeOffset="588630.9804">8151 15993 86 0,'-13'-2'81'0,"13"2"-1"15,-26 9-39-15,12-11-30 16,-2 7-5-16,-2 8-6 15,0 5 6-15,-3 4-4 16,1 10 5-16,-3 1-5 16,4 0 6-16,-1 9-5 15,3-2 5-15,3 5-1 16,6-6-1-16,1 2 0 0,6-11-2 16,5 2-3-1,-1-2 1-15,6-8-2 16,1-4-2-16,-10-18 0 0,20 16 0 15,-7-17-4-15,0-5-2 16,0-10-1-16,3-10-4 16,-2-14 0-16,2-11 0 15,-5-17 7-15,2-4-5 16,-4-9 13-16,-5-1-2 16,-2 7 6-16,-5 2 4 15,-1 12 3-15,-4 9 0 16,1 15-3-16,0 5 4 15,0 14-8-15,-2 5 1 16,9 13-2-16,-13-17-4 16,13 17-1-16,0 0-2 0,0 0-1 15,-13 0-1-15,13 0 1 16,-1 19 1-16,2-2 1 16,2 14 1-16,0 0 6 15,1 10-3-15,2 5-1 16,1 7 4-16,3 8-3 15,0 1 1-15,1 3-2 16,-1-6 2-16,3 3-7 16,-2-10 7-16,2-2-4 15,2-3-1-15,-2-10 2 16,1-7-1-16,2-9 1 16,-2-4-3-16,2-8 1 15,0-2 0-15,1-3 2 0,1-8-3 16,-2-3 0-16,-2-4-1 15,0 3 0-15,1-5 2 16,-15 13 0-16,23-26 0 16,-14 11-3-16,-1 1 2 15,-1-2 0-15,-7 16-1 16,15-26 1-16,-15 26 1 16,9-26 0-16,-9 26 1 15,4-16 2-15,-4 16 0 16,0 0 2-16,0 0 0 15,0 0 1-15,0 0-2 16,0 0 0-16,0 0-1 16,0 0 0-16,0 13 1 0,0-13-1 15,0 0 0-15,0 0-1 16,0 0 2-16,0 0-2 16,0 0 1-16,0 0 0 15,0 0 0-15,0 0-1 16,0 0-2-16,0 0 2 15,0 0-2-15,0 0 0 16,0 0 1-16,0 0 0 16,0 0-1-16,0 0 1 15,0 0 0-15,1 15 0 16,-1-15 1-16,0 0-1 16,0 0 0-16,0 0 1 0,0 0-2 15,0 0 1-15,0 0 1 16,0 0-2-16,0 0 2 15,0 0 0 1,0 0-2-16,0 0 1 0,0 0-1 16,-1 14 2-16,1-14 0 15,0 0-1-15,0 0 0 16,-3 13 2-16,3-13-1 16,0 0-1-16,0 17 2 15,0-17-1-15,1 22 0 16,2-3 2-16,0 0-5 15,2 1 3-15,-1-3 0 0,2 5 0 16,1-5-1-16,0-2-1 16,-7-15-1-16,20 17 0 15,-20-17 1-15,23 7 4 16,-8-4-4-16,-2-9-1 16,1 0 1-16,1-2 1 15,-1-4-1-15,-2-8 1 16,-1 0 0-16,-2-2-6 15,-2-1 7-15,-1 1-2 16,-5 4 2-16,-1 0 0 16,0 4 2-16,0 14-1 15,-4-25 2-15,4 25 0 0,0 0-1 16,0 0-1-16,0 0 0 16,0 0-1-16,-7-14-2 15,7 14 1-15,0 0-3 16,0 0 1-1,3 16-2-15,-3-16 4 0,0 0-2 16,7 13-2-16,-3 3 2 16,-4-16 0-16,13 27 1 15,-4-8 1-15,-1-2 1 16,1 8-1-16,0-1-1 16,-1-1 1-16,0 0 0 15,-1 3 5-15,-3 0-4 16,-2-1 1-16,-1 1-5 0,-2 0 5 15,-2-2-6-15,-2-1 6 16,1 1-5 0,-3-9 3-16,-2 0-4 15,9-15 4-15,-20 14 1 16,20-14-3-16,-23 0 3 0,10-1 1 16,-2-8 0-16,1-1-1 15,0-6 0-15,1 5 1 16,3-4 0-16,1 2 2 15,2-4-4-15,5-3 3 16,4 4-3-16,5 0 2 16,6-3-1-16,4-2-6 15,5 0 6-15,2-5-8 16,5 2 9-16,1-2-11 16,4 4 4-16,-3 1-10 15,1 9-4-15,-4-8-17 16,3 14-48-16,-6-8-2 0,4 8-5 15,-9-7 28-15</inkml:trace>
  <inkml:trace contextRef="#ctx0" brushRef="#br1" timeOffset="589782.4889">7914 16858 38 0,'-11'18'91'16,"11"-18"-3"-16,-16 7 4 15,16-7-61-15,-14 3-13 16,14-3-6 0,0 0-2-16,-16 5-6 0,16-5 0 15,0 0 0-15,0 0-4 16,16 3 0-16,-3 0-2 15,4 2 1-15,6-3 0 16,4 0 2-16,7 4-2 16,4-9 1-16,6-2-2 15,3-2 4-15,7-1-1 16,1 2-1-16,2-3 1 0,0-4-3 16,-1 3 3-16,-4 1 0 15,-3 1 0-15,-9 6-2 16,-4 1-1-1,-5-2-5-15,-7 3-7 0,1 0-9 16,-11-1-32-16,5 9-29 16,-19-8-5-16,20 12 0 15</inkml:trace>
  <inkml:trace contextRef="#ctx0" brushRef="#br1" timeOffset="591183.1232">8154 17435 50 0,'1'18'88'0,"-1"-18"1"0,-3 13-5 15,2-35-59-15,-8 8-29 16,-1-1 3-16,-4 5 3 16,-3 22 0-16,-5-2 0 15,22-10 1-15,0 0 6 16,-78 63 6-16,78-63 6 16,-56 71-14-16,56-71 3 15,-55 68-6-15,55-68 9 16,-39 62-1-16,39-62-11 15,-22 68-1-15,22-68-8 16,0 0 5-16,13 70-10 16,-13-70 16-16,0 0-11 15,0 0 1-15,61 54 0 0,-61-54-9 16,0 0 16-16,58-22 5 16,-58 22 1-16,0 0-7 15,46-101-2-15,-35 59 2 16,-5-17-2-16,-2-10 3 15,-5-3-13-15,-1 0 4 16,-2 10-3-16,0 4 4 16,-2 12-1-16,2-1 4 15,-1 20 2-15,3 10 8 16,2 17 1-16,0 0-4 16,0 0-2-16,0 0-1 15,0 0-4-15,-13 4-1 0,13 9-2 16,1 10 0-16,2 3 7 15,3 12 1-15,-6-38 7 16,16 99 6-16,-16-99-1 16,23 120 4-16,-9-61-3 15,-14-59-2-15,36 94 1 16,-36-94-3-16,42 59-8 16,-42-59-3-16,0 0 5 15,84 19-9-15,-84-19 3 16,72-19-4-16,-72 19-5 15,75-42 2-15,-39 12 14 16,-4-5-15-16,-8-1 8 16,-4-11 0-16,-11 9 8 0,-3 2 3 15,-11 3 0-15,-3 4-3 16,-5 10-11-16,-2 13 13 16,-3 9-2-16,0 12 0 15,1-4-1-15,0 7-3 16,2 10 0-16,15-28 3 15,-23 62 2-15,23-62-2 16,0 0 1-16,-19 87-7 16,19-87-2-16,0 0 3 15,2 69 4-15,-2-69-1 16,0 0 4-16,0 0-9 16,0 0-6-16,0 0 16 0,0 0-1 15,0 0 4-15,65-3-14 16,-65 3-2-1,14-37 6-15,-14 37 3 0,0 0 5 16,0 0-5-16,0 0-5 16,25-61-5-16,-25 61 13 15,0 0 1-15,0 0-11 16,0 0 0-16,0 0 3 16,56 68-2-16,-56-68 7 15,33 61 1-15,-33-61-6 16,33 63 1-16,-33-63 4 15,28 69-6-15,-28-69 2 16,14 60-8-16,-14-60 5 0,0 0-7 16,-1 82 9-16,1-82-3 15,0 0 3-15,0 0 9 16,0 0-5-16,-57 59 3 16,57-59-2-16,0 0 11 15,0 0-7-15,-62-30 3 16,62 30-7-16,0 0-3 15,0 0 1-15,-23-80-3 16,23 80-17-16,28-75-38 16,2 23-37-16,2-14-10 15,17-19 1-15,0-13 13 16</inkml:trace>
  <inkml:trace contextRef="#ctx0" brushRef="#br1" timeOffset="591809.4196">9087 16936 69 0,'-18'0'93'0,"18"0"1"16,-19 5-3-16,19-5-56 15,-16 2-15-15,16-2-6 0,0 0-2 16,-16 21-4 0,16-21-3-16,-6 18-3 15,6-18 0-15,-5 28-2 16,2-12 0-16,1-2 0 0,2-14-1 15,-3 26-1-15,5-13 0 16,-2-13-1-16,3 20 0 16,-3-20 0-16,0 0-1 15,0 0 2-15,0 0-3 16,0 0-2-16,0 0 1 16,14-17-1-16,-14 17-1 15,2-22 3-15,-1 8 0 16,-1-2-1-16,0 0 4 15,0-4 1-15,-1 7 4 16,1 13 0-16,-2-19-1 16,2 19-9-16,0 0-11 15,0 0-34-15,0 0-32 0,0 0-4 16,0 0-4-16</inkml:trace>
  <inkml:trace contextRef="#ctx0" brushRef="#br1" timeOffset="594184.3384">9494 16280 15 0,'0'0'85'16,"13"-2"-3"-16,-16-11 0 16,3 13-48-16,-2-20-20 15,2 20-6-15,-16-11-5 16,4-2-2-16,-2 1-3 15,-2 0 0-15,0 7 1 16,-1 2 2-16,1 1 2 0,1 4 2 16,1 2 1-16,4 13 1 15,-2-1 0-15,4 9 0 16,0 8-2-16,3-1 1 16,0 0-3-1,0 4-2-15,3 3-2 0,1-6-2 16,2-2-3-16,3-5-3 15,4-8 1-15,2-5-1 16,6-10 1-16,2-11 1 16,4-6 1-16,1-8 3 15,-1-6 4-15,-1-6 3 16,-5-3 6-16,0 1-1 16,-9 10 1-16,1 3 2 0,-8 2 1 15,0 8-2-15,0 13-1 16,0 0-1-16,-15 2-6 15,15-2-3 1,-7 24-2-16,4-8-4 0,4 6-1 16,2 3 0-16,9 6-2 15,-1 2 1-15,7 4 1 16,2 3 3-16,3 0 1 16,0 5 7-16,0-3-6 15,-3 3 5-15,-4-9-3 16,-3 4 5-16,-6-8-6 15,-4-3 4-15,-4-6-4 16,-3-9 0-16,-5-1-2 0,-4-7 3 16,-2-7 0-16,-2-8 1 15,-3-1 2-15,-2-8 0 16,2-6 0 0,1 1 1-16,4-7 1 0,4-4-5 15,4 4 6-15,7-3-8 16,9 4 6-16,8 2-6 15,8 2 3-15,6 2-8 16,6 6 2-16,3-2-5 16,5 6-4-16,-1-2-10 15,5 5-30-15,-10-7-26 16,8 7-3-16,-14-9 2 0</inkml:trace>
  <inkml:trace contextRef="#ctx0" brushRef="#br1" timeOffset="594491.4191">9318 16870 72 0,'0'0'94'0,"0"0"-4"0,9 16-1 16,-9-16-62-16,19-5-21 16,-2 1-3-16,6 3 0 15,5-4-1 1,6 4-2-16,7-5-3 0,3-5-4 16,7 0-3-16,1-9-9 15,7 6-11-15,-4-9-37 16,8 8-15-16,-8-8-1 15,0 6 0-15</inkml:trace>
  <inkml:trace contextRef="#ctx0" brushRef="#br1" timeOffset="595820.786">9512 17246 54 0,'-3'16'83'0,"3"-16"-7"16,-10-13-12-16,10 13-58 16,-9-16-6-16,9 16 4 15,-12-21-1-15,12 21 0 16,-8-18-2-16,8 18 1 16,-2-20 0-16,2 20-1 15,6-17 0-15,-6 17 1 16,12-13 2-16,-12 13 0 15,14-23-1-15,-14 23 3 16,12-13 0-16,-12 13 0 16,0 0 1-16,0 0-2 0,0 0-1 15,0 0-1-15,13-3 0 16,-13 3-1-16,0 0 0 16,0 0-1-16,0 0-1 15,0 0 0-15,14 14 0 16,-14-14 0-16,10 18 1 15,-10-18-2-15,12 13 1 16,-7 3-1-16,-5-16 1 16,16 23-1-16,-8-6 1 15,-1-1 0-15,1 0-2 16,0 4 2-16,2 7 7 16,-3-8-7-16,2 11 5 0,1-4 3 15,-2-10-4-15,1 2 5 16,0-3-3-16,-1-2-7 15,-8-13-6-15,19-2 15 16,-10-16-15-16,-1 2-3 16,1-4 2-16,0-3-3 15,-2-10 5-15,-1-3 5 16,-3-2 0-16,-1 5-8 16,-3 9 11-16,0-2 3 15,-2 5 1-15,-2 0 1 16,5 21-1-16,-7-13 2 15,7 13 0-15,0 0-2 16,0 0 0-16,-7 13-3 0,7-13-1 16,0 0-5-16,0 20-1 15,0-20 1-15,3 16-2 16,-3-16 0 0,7 24 1-16,-7-24-1 0,12 38 1 15,-5-2 10-15,3 2-2 16,-1 2 4-16,2 2-6 15,-11-42 6-15,23 95-6 16,-23-95 5-16,23 94-10 16,-23-94 0-16,16 62-6 15,-16-62-1-15,6 58 2 16,-6-58 4-16,0 0 6 0,-19 57 1 16,19-57 8-1,0 0-5-15,0 0 7 0,-71 36 3 16,71-36-3-1,0 0-3-15,-69-7-10 0,69 7 8 16,0 0-8-16,0 0 3 16,0 0-3-16,-46-65-11 15,46 65-17-15,48-45-57 16,-7-2-8-16,20-17-9 16,4-9 1-16</inkml:trace>
  <inkml:trace contextRef="#ctx0" brushRef="#br3" timeOffset="608932.7966">23422 5682 1 0,'0'0'10'0,"0"0"53"16,13 9-1-16,-13-9-46 16,0 0-6-16,0 0 1 15,0 0 3 1,0 0 0-16,0 0 2 0,0 0 0 15,0 0-1-15,0 0 0 16,0 0 1-16,-13 8-3 16,13-8-4-16,0 0-1 15,0 0-2-15,0 0 2 16,0 0 0-16,0 0-3 16,0 0 1-16,0 0-1 15,0 0-3-15,16-7 0 16,-16 7-1-16,0 0-2 0,19 2 0 15,-19-2 1 1,23 2-1-16,-23-2 0 16,24 8 1-16,-11-6 1 15,2 0-1-15,-1-1 1 0,2 1 0 16,-3-1 0-16,2 1 0 16,-15-2 0-16,23 0 1 15,-23 0-2-15,17 3-1 16,-17-3 2-16,0 0 1 15,0 0-4-15,0 0-1 16,0 0-4-16,0 0-5 16,0 0-6-16,0 0-8 15,0 0-21-15,0 0-37 16,0 0-1-16,0 0 12 16</inkml:trace>
  <inkml:trace contextRef="#ctx0" brushRef="#br3" timeOffset="609306.0806">23478 5883 1 0,'0'0'80'0,"0"0"3"16,13 4-6-16,-13-4-60 15,0 0-4-15,0 0 1 16,13-10-2-16,-13 10-5 16,0 0-3-16,0 0-1 0,0 0 1 15,0 0-1-15,0 0 2 16,0 0-3-16,19-13-1 16,-4 6 0-16,-1 2 1 15,6-2 0-15,2 1-1 16,0 0 3-16,-1 2-4 15,1 1 1-15,-1 2 1 16,-3-1 1-16,1 1-7 16,-2 1-9-16,-4-6-34 15,8 2-38-15,-3-9-3 16,1-3-6-16</inkml:trace>
  <inkml:trace contextRef="#ctx0" brushRef="#br3" timeOffset="613041.226">23719 5266 8 0,'0'0'62'0,"-18"-2"-13"16,18 2-8-16,-18-5-10 15,18 5-5-15,-17-1-8 16,17 1-6-1,-19-3-1-15,19 3-3 0,-14-4-2 16,14 4 0-16,-15-2-2 16,15 2-1-16,0 0 0 15,-13-3 2-15,13 3-2 16,0 0 1-16,0 0 0 16,0 0-2-16,0 0-2 15,0 0 2-15,16-3-3 16,-3 3 0-16,0 2 2 15,3-1-2-15,0 2-1 16,4 0 2-16,2 1 1 0,-1-1-1 16,0 2 3-1,-4 0-2-15,2 0-1 16,-3 0 2-16,-3 0 0 0,-13-5-1 16,18 6 0-16,-18-6-2 15,0 0 0-15,18 4 1 16,-18-4 1-16,0 0-2 15,0 0 0-15,0 0-3 16,0 0-5-16,0 0-12 16,0 0-51-16,0 0-9 15,0 0-3-15,0 0 44 16</inkml:trace>
  <inkml:trace contextRef="#ctx0" brushRef="#br3" timeOffset="613814.6915">24083 4919 22 0,'0'0'93'0,"6"13"-4"16,-6-13-1 0,0 0-61-16,0 0-22 15,0 0-2-15,0 0-2 0,0 0 0 16,0 0-3-16,0 0-4 16,0 0 1-16,0 0 0 15,0 0 3-15,13 0-1 16,-13 0 0-16,0 0 2 15,17 8 2-15,-17-8 3 16,23 6-2-16,-10-2 1 16,3-5-2-16,0 1 2 15,3-1-1-15,-2-1-1 16,2-4-2-16,-1-1-4 16,1-2 1-16,-3 1-2 0,-3 1 1 15,0-4-1-15,-13 11 1 16,15-15 2-16,-15 15 2 15,0 0 4-15,0 0 3 16,-15-9 4-16,15 9-3 16,-20 0-1-16,7 1 0 15,0 1-2-15,-2 1 0 16,15-3-3-16,-24 8 0 16,24-8-3-16,-20 16 0 15,20-16 0-15,-18 28-1 16,13-12 2-16,0 2 0 15,1 4 1-15,4 1-2 16,1 2 2-16,2-1 1 16,0 4 2-16,3-3 0 0,-2 4-1 15,4-1-1-15,-1-1 1 16,1 2-1-16,0-2 1 16,-1-1-1-16,-1-1-1 15,-1-1 0-15,0-3 0 16,0-3 1-16,-3 0 0 15,-1-4-1-15,-1-14 0 16,-3 20-1-16,3-20-4 16,0 0-6-16,0 0-10 15,0 0-18-15,0 0-44 16,0 0 0-16,-18-8 0 16,18 8 74-16</inkml:trace>
  <inkml:trace contextRef="#ctx0" brushRef="#br3" timeOffset="614085.8287">24105 5349 29 0,'-16'5'87'15,"16"-5"-1"-15,0 0-3 16,0 0-55-16,0-13-20 16,0 13-4-16,26-18-4 15,-9 6 3-15,6-1-4 16,6 2 2-16,-2-1-1 15,4 1-1-15,-7 2 1 16,4 0 1-16,-4 6 1 0,-1 2-2 16,-3-1 1-16,-2 2-1 15,-5 3-2 1,-13-3-7-16,20 6-11 16,-20-6-25-16,16 4-35 0,-16-4-4 15,0 0-3-15</inkml:trace>
  <inkml:trace contextRef="#ctx0" brushRef="#br3" timeOffset="614642.8821">24025 5644 9 0,'-4'13'91'16,"4"-13"-2"-16,-7 18-5 15,7-18-56-15,0 0-27 0,0 0-1 16,0 0-2-16,0 0 1 16,0 0-1-1,0 0 0-15,0 0 0 16,16-5 3-16,-16 5 0 0,27-1 0 16,-10 0 1-16,4-2-1 15,0 1 4-15,4-1-3 16,-1-1 3-16,1 3-2 15,-4-1 0-15,4 1-1 16,-2-2 0-16,0 3 1 16,0-2-2-16,0 1 0 15,0 2 0-15,0-1 0 0,-1 0 0 16,-3 2 1 0,-3-1-1-16,-2 1-1 15,-14-2-1-15,20 3-5 16,-20-3-8-16,0 0-12 0,9 13-34 15,-9-13-23-15,0 0 0 16,-23 17 25-16</inkml:trace>
  <inkml:trace contextRef="#ctx0" brushRef="#br3" timeOffset="615476.786">24243 5934 9 0,'19'11'90'16,"-19"-11"-4"-16,14 7 0 15,-14-7-56-15,0 0-19 16,0 0-4-16,0 0-5 15,0 0-3-15,13 11-4 16,-13-11-2-16,0 0 1 16,-4 15 1-16,4-15-2 15,-13 13 4-15,13-13 2 16,-16 11 6-16,16-11 0 16,-21 10 5-16,21-10-3 15,-18-1 2-15,18 1-2 0,-14-7-2 16,14 7 1-16,0 0-5 15,-10-18 2-15,10 18-3 16,0 0 0-16,1-15-2 16,-1 15 1-16,0 0 0 15,15-15-1-15,-15 15 1 16,13-4 0-16,-13 4 1 16,18-2-1-16,-18 2 1 15,16 16 2-15,-10-3-2 16,-2 5 1-16,2 3-1 15,-5 2 0-15,1 6-1 16,-4-1 1-16,0-1-1 16,-4-1 2-16,1-2-2 0,0 0 2 15,-3-9 0-15,1 0 1 16,7-15-2-16,-16 13 0 16,16-13 2-16,0 0-3 15,-17-9 3-15,17 9-4 16,-13-19 3-16,13 19-2 15,-7-24 4-15,7 24-2 16,-3-22 0-16,3 22 3 16,6-17-3-16,-6 17 0 15,16-10 0-15,-16 10 1 16,21 4-3-16,-21-4 0 16,25 16 1-16,-11-6-2 0,1 2 2 15,1 4 0-15,-1-2 3 16,0 2-4-16,-2 0 7 15,0 0-6 1,0-5 4-16,1-2-3 0,1-3 4 16,-1-6 0-16,6-5-8 15,2-6 3-15,5-5-8 16,-2-6-1-16,5-1-17 16,-7-9-32-16,3 2-31 15,-8-5-5-15,-8 4 8 16</inkml:trace>
  <inkml:trace contextRef="#ctx0" brushRef="#br0" timeOffset="630185.9921">24126 6474 1 0,'0'0'43'0,"0"0"22"16,0 0-25-16,0 0-18 15,0 0-5-15,0 0-2 16,0 0-4-16,0 0 0 0,0 0-2 16,0 0 1-16,0 0-2 15,0 0 0 1,0 0-3-16,0 0 0 15,0 0 0-15,0 0 0 0,0 0 0 16,0 0 0-16,0 0 0 16,0 0-1-16,0 0 1 15,0 0-2-15,0 0 0 16,0 0-1-16,0 0-1 16,8 16 0-16,-8-16-1 15,1 13-1-15,-1-13 1 16,4 16 1-16,-4-16-1 15,5 20 1-15,-4-7 1 0,2 0 0 16,1 0 0 0,-2 0 1-16,1 4-1 0,-1-1-1 15,3 4 0 1,-2-1-1-16,0 3 2 0,-1-1-1 16,0 2 1-16,2 3-2 15,-1-1 2-15,1-2-1 16,-2 0 2-16,-1-3 1 15,1 1-3-15,-2-4 3 16,0 0-3-16,0-2 2 16,0-1 0-16,0-14-2 15,-3 23 3-15,3-23-4 0,1 16 2 16,-1-16-1 0,0 0 1-16,0 16-2 15,0-16 2-15,0 0-1 16,0 0-1-16,0 0 1 0,0 0 0 15,0 0 1-15,0 0-3 16,0 0-2-16,0 0-9 16,2 13-8-16,-2-13-21 15,0 0-40-15,0 0-5 16,0 0-2-16,3-22 49 16</inkml:trace>
  <inkml:trace contextRef="#ctx0" brushRef="#br0" timeOffset="631116.5746">24347 6562 51 0,'4'13'78'16,"-4"-13"-4"-16,0 0-41 16,0 0-19-16,0 0-4 15,0 0-4-15,-4-13-4 16,4 13 0-16,0 0-2 15,0 0 2-15,0 0-2 16,-13-14 0-16,13 14 1 0,0 0 0 16,0 0 3-16,-14-12-2 15,14 12 3-15,0 0-1 16,-13-7 0-16,13 7 1 16,0 0 2-16,0 0-1 15,-16-7-2-15,16 7 1 16,0 0-2-16,0 0 1 15,-13-2 0-15,13 2 0 16,0 0-2-16,0 0 0 16,0 0 1-16,0 0-2 15,-5 15 2-15,5-15 0 16,2 13-1-16,-2-13-2 16,1 21 3-16,1-6-2 0,-2-2 0 15,1 3 1-15,-1 1-3 16,0-1 3-16,2 4-2 15,-1-1 1-15,2 2-1 16,0 0 1-16,-2 3 0 16,2 2 1-16,0 0-1 15,0 1-1-15,1 1 1 16,1-4 0-16,-4-1 1 16,1 2-3-16,0-5 3 15,1-2-2-15,0-1 1 16,-1-3-1-16,-2-14 3 15,0 22-1-15,0-22-1 16,4 13 1-16,-4-13 0 0,0 0 0 16,0 0 0-16,0 0-1 15,0 0-2-15,0 0-1 16,0 0-3 0,0 0-4-16,0 0-10 0,0 0-13 15,0 0-30-15,0 0-23 16,0 0-3-16,-4-13 6 15</inkml:trace>
  <inkml:trace contextRef="#ctx0" brushRef="#br0" timeOffset="631750.2601">24134 7001 86 0,'0'0'84'0,"0"0"0"15,-6 14-41-15,6-14-28 16,0 0-7-16,0 0-3 16,0 0-1-16,0 0-1 15,0 0 0-15,0 0-2 16,0 0 0-16,0 0 0 0,0 0 1 15,0 0-1-15,0 0-1 16,0 0 1 0,7 15-2-16,-7-15 3 0,6 13-1 15,-6-13 1 1,11 21-2-16,-11-21 8 0,20 23-8 16,-8-10 7-16,-2 2-2 15,5-1-1-15,-2 2 1 16,1-2-3-16,-1 1 1 15,-2-2-5-15,-11-13 7 16,18 19-8-16,-18-19 4 16,17 14 3-16,-17-14-3 15,0 0 2-15,0 0 0 0,13 4-1 16,-13-4 0 0,0 0 1-16,0 0-1 15,9-14-2-15,-9 14 1 16,8-20 3-16,0 5-8 0,2-6 8 15,3-2-6-15,4-2-2 16,0 1-1-16,2-4 2 16,1 4 0-16,0 0-3 15,-1 3 8-15,-1 6-7 16,-5 4 5-16,-13 11-1 16,20-17-2-16,-20 17-6 15,13-9-13-15,-13 9-21 16,13-9-42-16,-13 9-4 15,4-17-2-15,-8 4 55 16</inkml:trace>
  <inkml:trace contextRef="#ctx0" brushRef="#br0" timeOffset="643854.9046">23483 7973 24 0,'0'0'82'0,"0"0"-1"15,0 0-2-15,0 0-56 0,0 0-14 16,0 0-10-16,0 0-4 16,-7 13-1-16,7-13 0 15,0 0-5-15,0 20 7 16,0-20 3-16,-5 18 4 15,5-18 2-15,-11 17 3 16,11-17 1-16,-19 14 0 16,19-14-1-16,-26 3-1 0,12-6-3 15,1-2-1-15,0-3-1 16,0 0-1 0,13 8-1-16,-22-25 1 15,13 12 6-15,4-1-7 16,-1-1 8-16,1 2-5 0,3-1 5 15,7 0-5-15,-3-1 6 16,6 2-5-16,-8 13-7 16,21-20 6-16,-6 13-6 15,1 4 3-15,2 3 3 16,-2 3-3-16,2 3 2 16,-3 1 0-16,-1 6 3 15,-2 1-2-15,-2 5-1 16,-4 1 3-16,-1 6-8 0,-5-1 8 15,0 1-8 1,-3 4 7-16,1-3-4 16,-3 2 3-16,-2-3 0 0,0-3-3 15,0 0 1-15,-2-5-7 16,-1-1 0-16,0-4-10 16,10-13-12-16,-19 17-28 15,6-18-29-15,13 1-1 16,-14-10 0-16</inkml:trace>
  <inkml:trace contextRef="#ctx0" brushRef="#br0" timeOffset="644489.7236">23673 8067 122 0,'-8'13'93'0,"6"0"-10"16,2-13-8-16,0 0-80 16,0 0-6-16,0 0-3 15,15-7 0-15,-15 7 2 16,20-6 4-16,-20 6 5 15,20-6 6-15,-20 6 4 16,14-7 1-16,-14 7 3 0,0 0 0 16,16-16-2-16,-16 16 0 15,2-16-2-15,-2 16-2 16,-6-21-2-16,-1 6 0 16,-2 2 0-16,0 0-4 15,-4 2 5-15,-1 1-9 16,-3 2 9-16,1 4-8 15,-4 1 8-15,2 3-5 16,2 2 3-16,-1 0-1 16,17-2 0-16,-22 11 4 15,22-11-7-15,-14 18 8 16,10-5-8-16,1 8 5 16,0 0-6-16,1 5 6 0,2 3-6 15,-1 3 5-15,2 1-1 16,2-3-2-16,0 1 2 15,2-7-1-15,3-2 1 16,2-4-1-16,2-5 2 16,2-5-3-16,2-4 3 15,6-3-1-15,1-3 0 16,1-4 0-16,1 1-2 16,1-2-5-16,-3-3-10 15,3 4-21-15,-7-5-48 16,7 5-2-16,-8-7-4 15,3 1 8-15</inkml:trace>
  <inkml:trace contextRef="#ctx0" brushRef="#br0" timeOffset="645974.2123">24022 8139 24 0,'0'0'78'0,"0"0"-2"15,0 0 0-15,0 0-53 16,0 0-15-16,0 0-3 15,0 0-3-15,0 0 0 16,0 0-2-16,0 0-2 0,0 0 2 16,0 0 0-16,0 0 3 15,0 0 0-15,0 0 3 16,0 0 1-16,0 0 0 16,0 0 2-16,0 0 0 15,12-19-2-15,-12 19 0 16,10-27-1-16,-3 7-1 15,2-2-2-15,1-5-2 16,3-5 6-16,1-3-8 16,2-2 3-16,-1 1-1 15,1-2 0-15,-1 4-1 16,1 0 2-16,-4 8 3 16,-1 5-4-16,-2 5 5 0,-2 3 0 15,-7 13 0-15,12-17-2 16,-12 17 4-16,0 0-6 15,0 0 0-15,0 0 0 16,0 0-1-16,13-5 0 16,-13 5-3-16,0 0 1 15,0 0-7-15,0 0 1 16,0 0-9-16,0 0-6 16,0 0-10-16,0 0-21 15,-2 16-31-15,2-16-1 16,0 0 4-16</inkml:trace>
  <inkml:trace contextRef="#ctx0" brushRef="#br0" timeOffset="646690.073">24116 7643 76 0,'-17'-5'81'16,"17"5"2"-16,-15 3-28 15,15-3-28-15,0 0-8 16,-13-5-5-16,13 5-2 16,0 0-6-16,0 0-2 15,0 0-2-15,0 0-2 16,8-15 0-16,-8 15 0 0,14-6 2 16,-14 6-3-16,13-13 2 15,-13 13-1-15,22-14 1 16,-22 14 1-16,17-13 0 15,-17 13-1-15,14-12 0 16,-14 12 1-16,13-8 0 16,-13 8-1-16,15-9-1 15,-15 9 0-15,19-10-2 16,-19 10 3-16,18-13-2 16,-18 13 0-16,18-12 0 15,-18 12 2-15,0 0 3 16,0 0-1-16,0 0 2 0,0 0-1 15,0 0 1-15,13-2 0 16,-13 2-1-16,0 0-2 16,0 0 0-1,0 0 0-15,0 0 0 0,0 0-1 16,0 0-2-16,0 0 2 16,0 0 0-16,0 0 1 15,0 0-3-15,0 0 1 16,0 0-1-16,0 0 1 15,0 0 2-15,0 0-3 16,0 0 2-16,0 0-2 16,0 0 2-16,0 0 0 0,0 0-1 15,0 0 0-15,0 0-2 16,0 0 1-16,10 15 0 16,-10-15 1-1,4 18-2-15,-4-18 1 16,7 23 1-16,-1-7 0 0,-2 0 0 15,-1-1 0-15,3 1 1 16,1 0-3-16,-2-1-2 16,0-1-11-16,-5-14-14 15,11 28-41-15,-11-28-18 16,0 20-2-16,0-20-4 16</inkml:trace>
  <inkml:trace contextRef="#ctx0" brushRef="#br0" timeOffset="648074.3716">24445 7967 80 0,'0'0'89'0,"6"15"-1"15,-6-15-7-15,0 0-62 16,0 0-21-16,0 0 1 0,0 0-4 16,0 0 2-16,0 0-4 15,0 0 5-15,0 0 4 16,0 0 7-16,-16-6-1 16,16 6 2-16,0 0-2 15,-13-7 2-15,13 7-2 16,0 0-2-16,-6-16-4 15,6 16 1-15,-1-16-4 16,1 16 2-16,4-17-1 16,-4 17-5-16,15-19 5 15,-15 19-5-15,18-20 4 16,-18 20-4-16,23-10 6 16,-10 10-8-16,-13 0 8 0,21 14 3 15,-14-1-4-15,2 4 2 16,-2 4 1-16,-1-1-1 15,-2 0 0-15,-1 3 3 16,0-4-3-16,-1 1-4 16,0-4 4-16,-2 0 0 15,-4-2-1-15,-2 2 1 16,-1 0-2 0,-1-3 0-16,0 0 2 0,8-13-1 15,-20 22 2-15,20-22-3 16,-13 16 1-16,13-16-1 15,0 0 1-15,0 0 0 0,0 0-2 16,0 13 0-16,0-13-1 16,0 0 1-16,15 8-1 15,-15-8 1-15,19 7-1 16,-19-7 1-16,23 8 0 16,-7-8 1-16,-1 0 0 15,0-3-1-15,0 0 1 16,1-4-3-16,-3-1 0 15,3-2 0-15,-2-6 0 16,-1 1-2-16,0-1 0 16,0-2 1-16,-1 1 0 15,-2 1 2-15,-2 2 0 16,-8 14 4-16,10-22 1 0,-10 22 2 16,0 0 2-16,0 0-1 15,8-13 2 1,-8 13 0-16,0 0-2 15,0 0-3-15,0 0 1 0,-3 13-3 16,3-13-2-16,-2 13 1 16,2-13-1-16,3 22-1 15,0-6 1-15,0-1 0 16,1 4 1-16,-1 1 1 16,3-2 0-16,0-2 1 15,1-2-3-15,-7-14 2 16,13 16-2-16,-13-16 0 0,17 4 1 15,-4-7-1-15,-13 3 0 16,23-13-2 0,-23 13 2-16,22-21 0 0,-22 21 2 15,22-20 0-15,-18 7-1 16,-4 13 0-16,4-28 1 16,-5 12 0-16,-2-2 1 15,0-3-1-15,-4-2-4 16,-2 2 7-16,-2-2-6 15,-1 2 6-15,1 4-7 16,-4 4 8-16,-2 4-8 16,-2 6 2-16,2 5-6 15,-2-1-16-15,5 11-17 0,-5-8-48 16,7 9 6 0,-1-8-8-16,13-5 7 15</inkml:trace>
  <inkml:trace contextRef="#ctx0" brushRef="#br0" timeOffset="649357.2989">24907 7703 35 0,'0'0'82'16,"11"-15"-2"-16,-11 15-1 15,0 0-45-15,0 0-17 0,-18-6-5 16,18 6-5-1,-23 6 0-15,23-6-5 16,-22 15 0-16,22-15-3 16,-19 23-3-16,12-8 1 0,1 1 1 15,3 0 1-15,5 0-1 16,-1-2 1-16,-1-14 1 16,9 22 1-16,-9-22 2 15,14 13-1-15,-14-13-2 16,20 1 0-16,-20-1-2 15,18-7 0-15,-18 7 0 16,13-15 1-16,-13 15-1 16,8-21 1-16,-8 21 2 15,2-23 2-15,-4 8 1 16,2 15 2-16,-2-24-1 16,-1 11 0-16,-2-2-2 15,2 2 0-15,-1 0-1 0,1-1-1 16,3 14 0-16,-7-23-2 15,7 23 1-15,0 0-4 16,0 0 2-16,-16-9-3 16,16 9 1-16,0 0-7 15,-3 13 2-15,3-13 0 16,0 0-3-16,22 15 4 16,-8-13 0-16,1 1 5 15,2-3-1-15,2 2 9 16,0-5-1-16,-1 0 1 15,-3-3 2-15,1 3 1 16,-3-1 0-16,-13 4-3 0,20-9 1 16,-20 9-4-16,14 0-1 15,-14 0 1-15,0 0 0 16,0 0-1-16,13 8 1 16,-13-8 0-16,0 0 0 15,2 15 3-15,-2-15 0 16,-2 15 0-16,2-15-2 15,0 19 2-15,-1-6-3 16,1 2 2-16,-2 3-3 16,2 3 0-16,3 5 0 15,-1 0 4-15,-5 6-5 16,0-2 0-16,0-1 4 16,0 0-2-16,0-1 3 0,-1-5-2 15,-3-3 2-15,2-1-6 16,4-5 5-16,-2 2-1 15,3-3-1-15,-1 3 0 16,-1 0-2-16,2-1 2 16,-1 0-2-16,2 1 2 15,-1-3-1-15,0 1-1 16,0-14 1-16,0 19-3 16,0-19 0-16,0 0-1 15,0 0-2-15,0 0 1 16,16 7 0-16,-16-7 0 15,0 0 0-15,14-16 3 0,-14 16 0 16,0 0 1-16,18-20 2 16,-18 20 0-16,0 0-1 15,17-16 1-15,-17 16 0 16,0 0 0-16,15-8-1 16,-15 8 1-16,0 0-1 15,0 0 0-15,0 0-1 16,8 14 0-16,-8-14 0 15,6 14 0-15,-6-14 1 16,6 15-1-16,-6-15 1 16,11 13-2-16,-11-13 2 15,0 0 0-15,16 13-1 16,-16-13 1-16,0 0-2 0,19 4 2 16,-19-4-1-1,17-6 1-15,-17 6 0 16,22-8-1-16,-22 8 0 15,22-12 0-15,-22 12 2 0,0 0 0 16,12-17 2-16,-12 17 1 16,0 0-1-16,-4-22 0 15,4 22 1-15,-13-17-3 16,13 17-3-16,-21-15-6 16,21 15-29-16,-37 9-51 15,14 11-6-15,-14 5-2 16,-6 8-6-16</inkml:trace>
  <inkml:trace contextRef="#ctx0" brushRef="#br0" timeOffset="651324.2441">22813 8220 68 0,'0'0'81'15,"-7"-14"-1"-15,7 14-37 16,-6-16-28-16,6 16-8 15,0 0-3-15,-16-9-4 16,16 9-2-16,-11 13-3 16,11-13-1-16,-10 22 1 15,4-9 2-15,6-13 2 16,-1 26 1-16,2-11 5 16,2-2 0-16,4 0 1 15,-7-13-1-15,17 22 1 16,-1-13-2-16,0 1 1 0,0-4 0 15,4-1-3-15,-1 3 0 16,3-3-1 0,-1 4 0-16,1 1 0 15,-2 2 0-15,-1 1 0 0,0 4-2 16,-5 2 2-16,-1 2-1 16,-1 4 0-16,-7-1 1 15,0 2 1-15,-7 2-2 16,-1-1 6-16,-5-1-4 15,-2-1 1-15,-8-5 0 16,0-1 1-16,-4-3-1 16,-1-2 0-16,-2-4-1 15,2-3-4-15,2-4 4 0,-1 0-1 16,7-3-2 0,3-1-1-16,12 1 1 15,0 0 1-15,0 0-1 16,-6-13-1-16,6 13 0 0,20-5 1 15,-7 5 1-15,3 3 1 16,0 1-2-16,0 2 0 16,-1 4 0-16,1 3 3 15,-1 2-1-15,-4 4 0 16,1 4 0-16,-4 1 2 16,1 5 1-16,0 3 1 15,-5 5 1-15,3 4-1 0,-2 2 1 16,-1 2 0-1,-1-1-2-15,1 1 1 16,2-4-3-16,0-5 1 16,4-8-5-16,-2-6-4 0,8-7-10 15,2-13-17-15,11-4-50 16,-4-17-2-16,9-3-3 16,-1-8 4-16</inkml:trace>
  <inkml:trace contextRef="#ctx0" brushRef="#br0" timeOffset="652243.1941">23480 9123 53 0,'0'0'77'16,"-4"20"-2"-16,4-20-2 16,0 0-61-16,-13 9-8 15,13-9 0-15,0 0-4 16,0 0 1-16,0 0-1 15,0 0 3-15,0 0 0 16,0 0 1-16,7-17 1 16,-7 17 2-16,3-18 1 15,-3 18 1-15,0-24 1 16,0 9-3-16,-3 0 0 16,3-1-1-16,-3-2 0 0,0 1-3 15,2 3 0-15,-2-1-2 16,3 15-1-16,-3-16 2 15,3 16-1 1,0 0-1-16,0 0-1 0,0 0 1 16,0 0 0-16,0 0 1 15,0 0 0-15,14 16-3 16,-14-16 1-16,15 12 1 16,-15-12 0-16,18 10-1 15,-18-10 2-15,21 4 0 16,-21-4 1-16,20 3-1 15,-20-3 2-15,19 2-1 0,-19-2 0 16,0 0 2-16,17 12-1 16,-17-12 0-16,7 15-1 15,-7-15 1-15,3 22-2 16,-3-9 2-16,-4 0-2 16,1 1-1-16,-6 3 0 15,0 2 0-15,-2 0 2 16,1 0-1-16,0-2 2 15,1-3-1-15,3 1 1 16,6-15-2-16,-7 16 2 16,7-16 0-16,0 0-4 15,0 0 2-15,17 4-3 16,-17-4 0-16,23-7-2 0,-8 2 0 16,2 0-6-16,1-1-4 15,2 2-13-15,-3-9-37 16,13 7-21-1,-7-7-3-15,3 3 0 0</inkml:trace>
  <inkml:trace contextRef="#ctx0" brushRef="#br0" timeOffset="653381.272">24048 8868 51 0,'0'0'84'0,"0"0"-4"16,0 0 0-16,0 0-49 15,0 0-21-15,0 0-6 16,-15 11-1-16,15-11-2 0,-11 19 0 16,6-4-1-16,-3 3 1 15,0 4 0-15,-2 4 2 16,-2 4 1-16,-2 3 1 16,-1 5 0-16,-1-1 3 15,-2 2 1-15,-3 0-2 16,1-1 2-16,0-1-2 15,1-5-2-15,1-5-1 16,-1-2-1-16,4-3-1 16,2-8-1-16,5-1 0 15,8-13-3-15,-15 12 0 16,15-12-2-16,0 0-1 16,0 0-1-16,0 0-2 0,0 0-4 15,0 0-6-15,0 0-8 16,0 0-17-16,-7-13-37 15,7 13-1-15,0 0 0 16,0 0 30-16</inkml:trace>
  <inkml:trace contextRef="#ctx0" brushRef="#br0" timeOffset="653859.49">23665 9376 90 0,'0'0'86'0,"0"0"2"15,-13-2-5-15,13 2-60 0,0 0-12 16,0 0-3-16,0 0-4 16,0 0-2-16,0 0-2 15,0 0 0 1,0 0 1-16,-8 15-1 0,8-15 2 16,-5 13 1-16,5-13 1 15,-5 18 2-15,5-18-1 16,-4 19-2-16,4-19 1 15,-3 17-1-15,5-4-2 16,-1 0-2-16,-1-13 0 16,4 21-2-16,-1-8 2 15,1-2 0-15,-4-11 1 16,8 22 0-16,-8-22 2 0,0 0 2 16,5 14-2-16,-5-14 1 15,0 0-3-15,13 3 3 16,-13-3-2-1,16-6-4-15,-16 6 1 0,23-8-1 16,-10 0 2-16,2-3-1 16,1 1 1-16,0-2-2 15,1 7-1-15,0-3 1 16,1 5-4-16,0-4-2 16,4 9-10-16,-5-5-11 15,6 13-39-15,-5-14-17 16,9-2 1-16,-10-4-4 0</inkml:trace>
  <inkml:trace contextRef="#ctx0" brushRef="#br0" timeOffset="656261.1109">24383 8863 54 0,'-16'15'85'0,"16"-15"-2"16,0 0 0-16,0 0-42 16,0 0-30-16,0 0-5 15,0 0-3-15,0 0 0 0,0 0-3 16,0 0 0-1,0 0-1-15,7 16 1 16,-7-16-1-16,15 8 2 16,-15-8-2-16,24 9 1 0,-9-6 0 15,1 0 2-15,0-2-2 16,2-2 0-16,0 1-3 16,-1-4-2-1,2-1-2-15,-5-2 0 0,1 0 2 16,-15 7 1-16,18-18 4 15,-18 18 1-15,8-15 5 16,-8 15 2-16,-8-15 2 16,8 15 0-16,-17-6-1 15,17 6-2-15,-26-1-2 16,13 2-1-16,-1 2-2 16,1 0 0-16,0 1-2 0,13-4 0 15,-21 16 0-15,21-16-1 16,-14 22 1-16,8-9-1 15,2 3 2-15,1 3 1 16,0 1 1-16,3 3-2 16,-3-3 2-16,3 3 0 15,2-3-1-15,1 3 0 16,-3-1-1-16,3 3 0 16,1-2-1-16,-1 1 0 15,4 2-1-15,-1-1 0 16,2-1-1-16,-3-1 1 15,2-1-2-15,0-3-2 16,-4-3-3-16,-3-16-8 0,4 23-4 16,-4-23-1-16,0 0 1 15,-20 8 1-15,20-8 3 16,-24-4 5-16,11 0 7 16,-2-4 11-16,1 0 5 15,14 8 5-15,-25-19 0 16,25 19-1-16,-16-22-1 15,13 8-4-15,1 0-4 16,3-5-4-16,2 2-3 16,0-4-1-16,3 1 0 15,2 0 0-15,2 3 0 16,2-2 0-16,1 4 4 16,1 4 0-16,2-1 1 0,3 5 0 15,0-2-1-15,-1 4 1 16,3 0-1-16,-3 1-1 15,1 3-1-15,-2-2 2 16,-1 3-4-16,-3-2 2 16,-13 2-1-16,21 2-1 15,-21-2 2-15,15 4-2 16,-15-4 2-16,0 0-1 16,12 17 1-16,-12-17 0 15,1 23 1-15,-1-8 2 16,-3 1-1-16,1 2 1 0,-1 0-2 15,1 2 0-15,1 0-1 16,1-1 2-16,1-2-3 16,2-2 0-16,0-2-2 15,-3-13 1-15,10 17 1 16,-10-17-1-16,16 9 0 16,-16-9-2-16,16-3 1 15,-16 3 0-15,17-13 2 16,-17 13-1-16,13-20 1 15,-8 7 0-15,-5-6 1 16,-2 0-1-16,-1-3 1 16,-4 1-1-16,0-1-2 15,0 1 1-15,-2 2-1 16,0 1 2-16,2 4 0 0,0 1 0 16,7 13 1-16,-10-16-1 15,10 16 2-15,0 0-2 16,0 0 1-1,-13-14-2-15,13 14 0 0,0 0-2 16,0 0 0-16,0 0 0 16,0 0-1-16,18-12 1 15,-18 12 0-15,25-6 1 16,-11 4 0-16,4-3 2 16,-1-1-1-16,3 2 2 15,-2-2-1-15,-1 1 2 16,-3-1-1-16,-14 6 1 0,22-13 1 15,-22 13 0 1,19-9 2-16,-19 9-2 16,0 0 1-16,0 0-3 15,0 0 2-15,0 0 0 0,5 17-1 16,-5-17-1-16,-4 21 0 16,4-21 0-16,-1 20-1 15,1-20 2-15,0 19-2 16,0-19 1-16,5 13-1 15,-5-13 0-15,0 0 0 16,0 0-1-16,0 0 2 16,13-2-2-16,-13 2 1 15,0 0-4-15,5-17 1 0,-5 17-1 16,-2-20-1 0,2 20 2-16,-10-23-1 15,6 8 1-15,-2 2 1 16,6 13 5-16,-10-22-2 0,10 22 3 15,-7-14-1-15,7 14 1 16,0 0-2-16,0 0 0 16,0 0-1-16,17-13-2 15,-17 13 0-15,16-4-2 16,-16 4 1-16,25-6-2 16,-10 3 2-16,4-1-1 15,-3-1 3-15,0 0 0 16,1 2 1-16,-1 1 2 15,-16 2 0-15,25 5 3 16,-25-5-1-16,10 21 3 16,-9-3-1-16,-1 2-1 0,-3 3-2 15,2 1-1-15,-3 0-2 16,-1 0-3-16,2-2-2 16,-1-1 0-16,0 2-2 15,1-1 1-15,0 0 1 16,-1 1 0-16,1 1 4 15,-2 2 3-15,0-1 0 16,-3 1 2-16,1-5-1 16,0 0 3-16,-2-3-2 0,5-2 0 15,-2-3-4 1,6-13-2-16,-6 19-4 16,6-19-3-16,0 0 1 15,0 0-2-15,0 0 1 0,0 0 1 16,16 0 2-16,-16 0 2 15,15-10 3-15,-15 10 1 16,20-9 1-16,-20 9 0 16,19-10 1-16,-19 10 0 15,17-7 0-15,-17 7 0 16,14 0-2-16,-14 0 1 16,0 0-2-16,18 16 2 15,-18-16-3-15,14 21 2 16,-7-8-1-16,-7-13-1 15,19 24 2-15,-19-24-2 16,19 18 3-16,-19-18-2 0,19 5 2 16,-19-5-1-16,13-9 0 15,-13 9 0-15,8-25 0 16,-8 8 0-16,-3-2-1 16,-2 1-1-16,-5 0-2 15,-5 2-3-15,1 6-11 16,-11-6-51-16,3 19-19 15,-8 3-3-15,0 7-3 16</inkml:trace>
  <inkml:trace contextRef="#ctx0" brushRef="#br0" timeOffset="697231.0863">10610 16812 53 0,'0'0'87'0,"0"0"-4"16,-6 13-2-16,6-13-67 15,0 0-11-15,-9-13 0 16,9 13 1-16,0 0-1 15,0 0 0-15,-13-1 3 16,13 1-2-16,0 0 1 0,0 0 2 16,0 0-2-16,0 0-2 15,0 0 1 1,15 7 0-16,-15-7-4 16,20 9 2-16,-6-8 1 0,4-7-3 15,-1 9 0-15,3-9 3 16,3 12 0-16,3-4-1 15,-1-4 3-15,1 1-3 16,-3 2 1-16,1 5 1 16,-2-6 3-16,-2 6-5 15,-3-5-2-15,-2-4-3 16,-2 5-2-16,-13-2-3 16,16 7-6-16,-16-7-9 15,0 0-30-15,0 0-34 16,0 0 0-16,-13 6-1 15</inkml:trace>
  <inkml:trace contextRef="#ctx0" brushRef="#br0" timeOffset="697514.308">10705 17021 122 0,'-10'39'99'0,"-3"-16"-7"0,7-4-6 16,6-19-90-16,0 0-8 16,0 0 0-1,0 0 5-15,0 0-1 16,0 0 3-16,20-1 3 0,-7-2 4 16,5 3 3-16,0 1-1 15,2 1-3-15,4-4-1 16,0 2-3-16,-1-3-19 15,6 13-31-15,-7-10-33 16,4 3 1-16,-10-6-10 16</inkml:trace>
  <inkml:trace contextRef="#ctx0" brushRef="#br0" timeOffset="701245.9879">11487 16414 85 0,'-15'-4'95'15,"15"4"-3"-15,0 0-1 16,-18 13-65-16,18-13-15 16,-13 17-4-16,7-1-1 15,3 8-5-15,-1 5-3 0,1 12-1 16,3 2-2-16,-3 2 1 16,2 11-1-16,-1-1 8 15,-1-3-9-15,-3 1 8 16,1-8-8-16,-4-9 6 15,-4-4-4-15,1-1 8 16,-2-13-5-16,0-4 2 16,1-5 1-16,13-9 2 15,-22 0 2-15,22 0 1 16,0 0-1-16,0 0-1 16,-9-15 0-16,9 15-3 15,13 0-3-15,0 0 1 16,2 2-5-16,3-5 1 0,7-2-2 15,2 5 0-15,4-2-1 16,2-4-1-16,0 0 0 16,0-3-2-16,3-2 0 15,-2-4-2-15,-3-2 3 16,-2-6-2-16,-1-3 4 16,-8-7 0-16,-4 4 4 15,-5-7 1-15,-5 1 7 16,-5 4-5-16,-5-4 9 15,0 9-2-15,-8 0 6 16,2 12-5-16,-1-5 7 16,11 19-7-16,-24-13 6 0,24 13 1 15,-18 14-4-15,18-14-1 16,-15 28-5-16,9-10-3 16,4 10-4-1,3 6 1-15,6 14-24 0,-2 1-61 16,10 20-8-16,-4 6-2 15,4 3-2-15</inkml:trace>
  <inkml:trace contextRef="#ctx0" brushRef="#br0" timeOffset="702946.5315">11760 16894 28 0,'13'-3'80'0,"-13"3"-1"15,0 0 1-15,0 0-45 16,0 0-16-16,0 0-3 16,0 0-3-16,0 0-2 15,0 0-4-15,0 0 0 16,0 0-1-16,0 0-1 16,0 0 1-16,0 0-1 15,0 0 1-15,0 0-4 16,0 0 2-16,0 0-2 15,0 15-1-15,0-15 1 16,0 0-3-16,0 0 0 16,0 0-1-16,0 0 2 0,0 0-4 15,-15 0 3-15,15 0 0 16,0 0 0-16,0 0 2 16,0 0 0-1,0 0 1-15,0 0 2 0,0 0-1 16,0 0 0-16,0 0-1 15,0 0 0-15,2 20-2 16,-2-20-1-16,0 0 0 16,4 22-1-16,-1-8 0 15,-2 2-1-15,4 7 3 16,-3-3-2-16,0-1 1 16,-1 7-1-16,1-4 3 15,-2 4-3-15,0-6 5 0,0-3-2 16,0-17-1-16,-2 22 1 15,2-22 0 1,0 13-1-16,0-13-1 0,3 13-2 16,-3-13-6-16,0 0-8 15,0 17-10-15,3-4-30 16,-3-13-31-16,0 20 3 16,0-20-6-16</inkml:trace>
  <inkml:trace contextRef="#ctx0" brushRef="#br0" timeOffset="703599.1038">12464 16912 135 0,'-18'20'94'16,"18"-20"-5"0,-13 0-2-16,13 0-75 15,-5-13-9-15,5 13-1 16,4-19-2-16,-4 19 4 0,13-13-4 16,-13 13 0-16,26-14-1 15,-7 4 3-15,1 8-1 16,3-1 0-16,1 8-1 15,4-2-3-15,-1-3 3 16,4-2 0-16,-3 9 1 16,1-2-4-16,-4-5 1 15,-2 5-4-15,-4-6-4 16,-1 1-9-16,-18 0-11 16,22 10-19-16,-22-10-37 15,-1 13 3-15,1-13-1 16,-18 19 30-16</inkml:trace>
  <inkml:trace contextRef="#ctx0" brushRef="#br0" timeOffset="703912.9052">12454 17158 127 0,'-9'21'93'0,"9"-21"-3"16,-14 10-2-16,14-10-71 0,0 0-11 15,0 0 0 1,14-9-2-16,-1 2-1 16,4 4-1-16,5-3-1 15,2-4 1-15,4 6 0 0,-1-3 0 16,4 7-3-16,0 0 1 16,2-5-3-16,-2-1-2 15,-2 5-1-15,-2 4-3 16,-1-3-4-16,-3-3-4 15,0 7-8-15,-7-4-11 16,3 10-24-16,-6-2-24 16,3-3 4-16,-16-5-4 15</inkml:trace>
  <inkml:trace contextRef="#ctx0" brushRef="#br0" timeOffset="704747.1703">13407 16052 156 0,'-10'14'94'0,"7"1"-3"15,3-15-10-15,-17 14-84 16,17-14 5-16,-9 25-9 16,6-4 6-16,2 7-8 15,2 2 12-15,-1 9-11 16,0 6 6-16,0-2 3 15,0 2-1-15,-2 1 0 16,-1-6-3-16,-2-2 0 16,-2-1-2-16,0-8 3 15,-2-4-1-15,-1-4 1 16,0-2-1-16,0-5 2 16,10-14 2-16,-19 16 1 15,19-16-1-15,0 0 0 0,-14 6 0 16,14-6-1-16,0 0 1 15,8-20-2-15,-8 20 0 16,26-10 1 0,-7-2 1-16,3-2-1 0,4 2 0 15,3 5 0-15,2-2-4 16,0 1-1-16,3-1-9 16,-2-2-5-16,0 5-10 15,-6-4-6-15,0 4-4 16,-9-11 1-16,0 2 3 15,-6-2 3-15,-6-2 12 16,-5 0 7-16,-1-4 16 0,-2 2 13 16,-6 0 12-16,9 21 2 15,-14-27 5 1,14 27 3-16,-15-6-4 0,15 6 3 16,-20 7-5-16,12 6-5 15,8-13-8-15,-19 25-4 16,10-6-4-16,1-2-4 15,2-1 1-15,3 4-6 16,0 6-3-16,3 1 0 16,1 2 0-16,5-1-3 15,3-1 2-15,-3 5 8 16,2 1-15-16,2-1 8 16,0-2-13-16,-1-7 1 0,3 3-19 15,-11-9-11-15,11 7-46 16,-12-24-2-1,4 18 2-15,-4-18 33 16</inkml:trace>
  <inkml:trace contextRef="#ctx0" brushRef="#br0" timeOffset="705098.118">13308 16903 133 0,'0'16'97'0,"0"-16"-5"0,0 16-2 16,0-16-67-16,0 0-23 16,14-3-2-1,-1 3 2-15,5-9-1 16,3 11 1-16,5-1 1 0,4-2 1 16,5 4-4-16,4-3 0 15,0 1 3-15,1 2-2 16,2 0 0-16,0-3 0 15,-3 0-1-15,-1 1 0 16,-5-2 4-16,-2-1-2 16,-2-1-1-16,-4 3 1 15,-4 2-6-15,-3-4-4 16,-1 2-9-16,-17 0-13 0,22 6-24 16,-22-6-32-1,-3 15 0-15,3-15-5 16</inkml:trace>
  <inkml:trace contextRef="#ctx0" brushRef="#br0" timeOffset="705786.0697">13446 17668 150 0,'0'0'92'0,"0"0"1"16,0 0-8-16,0 0-55 16,0 0-15-16,0 0-4 15,0 0 3-15,0 0-2 16,0 0-2-16,0 0-19 15,0 0 15-15,0 0-14 16,0 0 6-16,12-26 5 16,-12 26-11-16,24-42-1 15,-9 10-10-15,-2-1 16 16,0-2-13-16,-2-6 14 16,1 9-13-16,-2-1 8 15,-6-3-1-15,3 18 7 16,-7 18 5-16,5-17 1 0,-5 17-2 15,0 0 2-15,0 0 0 16,0 0-1-16,0 0-2 16,-5 17 0-16,5-17-1 15,0 0-2-15,-1 20 1 16,1-20 1-16,0 0-1 16,3 35 4-16,-2-5 8 15,-1-30-10-15,0 0 12 16,15 90-9-16,-15-90 3 15,14 75-8-15,-14-75 15 16,15 69-9-16,-15-69-8 16,0 0 1-16,17 75-3 0,-17-75 3 15,0 0 1-15,0 0 12 16,16 64-9-16,-16-64-12 16,0 0 16-16,0 0 2 15,0 0-5-15,0 0-9 16,0 0 7-16,0 0-15 15,0 0-10-15,0 0 3 16,0 0-30-16,0 0-28 16,0 0-18-16,0 0 14 15,3 59-10-15</inkml:trace>
  <inkml:trace contextRef="#ctx0" brushRef="#br0" timeOffset="706069.8625">13505 17854 165 0,'0'0'102'16,"0"0"-4"-16,0 0-6 0,0 0-68 16,-59 10-12-16,59-10 1 15,0 0-10-15,0 0 4 16,0 0-17-16,0 0 7 16,0 0-4-16,0 0 15 15,0 0-6-15,81-7-3 16,-81 7 1-16,62 3-3 15,-62-3 14-15,69 1-8 16,-69-1-2-16,67 6 0 0,-67-6-1 16,0 0-10-16,73 10 6 15,-73-10-22 1,0 0-43-16,0 0-32 0,0 0 6 16,0 0-6-16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886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13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616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138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27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896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684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71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116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81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79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C63F8-71AB-48A7-9F49-887D6833715E}" type="datetimeFigureOut">
              <a:rPr lang="en-US" smtClean="0"/>
              <a:t>11/2/2021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9687BC-851F-4A10-BE75-93E1A85BF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49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Applied </a:t>
            </a:r>
            <a:r>
              <a:rPr lang="en-US" dirty="0" err="1" smtClean="0"/>
              <a:t>Maths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97720" y="1104840"/>
              <a:ext cx="8764200" cy="53895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9800" y="1096560"/>
                <a:ext cx="8774640" cy="540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3918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65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688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625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75560" y="354240"/>
              <a:ext cx="8570880" cy="6183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7280" y="346320"/>
                <a:ext cx="8582400" cy="620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655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54800" y="640440"/>
              <a:ext cx="8938080" cy="61336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240" y="634320"/>
                <a:ext cx="8948880" cy="614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3399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10920" y="378000"/>
              <a:ext cx="8481960" cy="6112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3720" y="370440"/>
                <a:ext cx="8497800" cy="612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2531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070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2647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282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04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80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825</TotalTime>
  <Words>2</Words>
  <Application>Microsoft Office PowerPoint</Application>
  <PresentationFormat>On-screen Show (4:3)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Applied Maths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County of Ventura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Big-Integers</dc:title>
  <dc:creator>Simba</dc:creator>
  <cp:lastModifiedBy>Thuc Nguyen</cp:lastModifiedBy>
  <cp:revision>15</cp:revision>
  <dcterms:created xsi:type="dcterms:W3CDTF">2021-10-21T06:55:25Z</dcterms:created>
  <dcterms:modified xsi:type="dcterms:W3CDTF">2021-11-02T02:41:56Z</dcterms:modified>
</cp:coreProperties>
</file>

<file path=docProps/thumbnail.jpeg>
</file>